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16"/>
  </p:notes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1848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F9DB-EC81-463E-89B4-646E6D9B81B1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D919-6AA6-4BEB-B338-3B715D8A81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61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D919-6AA6-4BEB-B338-3B715D8A8187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D919-6AA6-4BEB-B338-3B715D8A8187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9EA20-064D-4361-A501-5BE56A055DBB}" type="datetimeFigureOut">
              <a:rPr lang="sr-Latn-CS" smtClean="0"/>
              <a:pPr/>
              <a:t>13.5.2019.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39FF2-01AA-4231-835A-84C525AF6AA5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7300" dirty="0" err="1" smtClean="0">
                <a:solidFill>
                  <a:srgbClr val="7030A0"/>
                </a:solidFill>
                <a:latin typeface="Algerian" pitchFamily="82" charset="0"/>
              </a:rPr>
              <a:t>Learning</a:t>
            </a:r>
            <a:r>
              <a:rPr lang="hr-HR" sz="7300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hr-HR" sz="7300" dirty="0" err="1" smtClean="0">
                <a:solidFill>
                  <a:srgbClr val="7030A0"/>
                </a:solidFill>
                <a:latin typeface="Algerian" pitchFamily="82" charset="0"/>
              </a:rPr>
              <a:t>from</a:t>
            </a:r>
            <a:r>
              <a:rPr lang="hr-HR" sz="7300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hr-HR" sz="7300" dirty="0" err="1" smtClean="0">
                <a:solidFill>
                  <a:srgbClr val="7030A0"/>
                </a:solidFill>
                <a:latin typeface="Algerian" pitchFamily="82" charset="0"/>
              </a:rPr>
              <a:t>the</a:t>
            </a:r>
            <a:r>
              <a:rPr lang="hr-HR" sz="7300" dirty="0" smtClean="0">
                <a:solidFill>
                  <a:srgbClr val="7030A0"/>
                </a:solidFill>
                <a:latin typeface="Algerian" pitchFamily="82" charset="0"/>
              </a:rPr>
              <a:t> best</a:t>
            </a:r>
            <a:endParaRPr lang="hr-HR" sz="73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28596" y="2714620"/>
            <a:ext cx="158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Robert De Niro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2571736" y="3000372"/>
            <a:ext cx="14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Johnny</a:t>
            </a:r>
            <a:r>
              <a:rPr lang="hr-HR" dirty="0" smtClean="0"/>
              <a:t> Depp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643438" y="2643182"/>
            <a:ext cx="193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Leonardo </a:t>
            </a:r>
            <a:r>
              <a:rPr lang="hr-HR" dirty="0" err="1" smtClean="0"/>
              <a:t>DiCaprio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6786578" y="3143248"/>
            <a:ext cx="198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Denzel</a:t>
            </a:r>
            <a:r>
              <a:rPr lang="hr-HR" dirty="0" smtClean="0"/>
              <a:t> Washington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571736" y="5786454"/>
            <a:ext cx="1255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Mel</a:t>
            </a:r>
            <a:r>
              <a:rPr lang="hr-HR" dirty="0" smtClean="0"/>
              <a:t> Gibson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5500694" y="6072206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Bruce</a:t>
            </a:r>
            <a:r>
              <a:rPr lang="hr-HR" dirty="0" smtClean="0"/>
              <a:t> Willis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572000" y="5429264"/>
            <a:ext cx="168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George Clooney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500034" y="600076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Brad</a:t>
            </a:r>
            <a:r>
              <a:rPr lang="hr-HR" dirty="0" smtClean="0"/>
              <a:t> Pitt</a:t>
            </a:r>
            <a:endParaRPr lang="hr-HR" dirty="0"/>
          </a:p>
        </p:txBody>
      </p:sp>
      <p:pic>
        <p:nvPicPr>
          <p:cNvPr id="26627" name="Picture 3" descr="C:\Documents and Settings\Michaella\My Documents\My Pictures\Robert_De_Nir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538028" cy="2220912"/>
          </a:xfrm>
          <a:prstGeom prst="rect">
            <a:avLst/>
          </a:prstGeom>
          <a:noFill/>
        </p:spPr>
      </p:pic>
      <p:pic>
        <p:nvPicPr>
          <p:cNvPr id="26628" name="Picture 4" descr="C:\Documents and Settings\Michaella\My Documents\My Pictures\MV5BMTM0ODU5Nzk2OV5BMl5BanBnXkFtZTcwMzI2ODgyNQ@@._V1_UY317_CR4,0,214,317_AL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1804993" cy="2673751"/>
          </a:xfrm>
          <a:prstGeom prst="rect">
            <a:avLst/>
          </a:prstGeom>
          <a:noFill/>
        </p:spPr>
      </p:pic>
      <p:pic>
        <p:nvPicPr>
          <p:cNvPr id="26629" name="Picture 5" descr="C:\Documents and Settings\Michaella\My Documents\My Pictures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1845482" cy="2214578"/>
          </a:xfrm>
          <a:prstGeom prst="rect">
            <a:avLst/>
          </a:prstGeom>
          <a:noFill/>
        </p:spPr>
      </p:pic>
      <p:pic>
        <p:nvPicPr>
          <p:cNvPr id="26630" name="Picture 6" descr="C:\Documents and Settings\Michaella\My Documents\My Pictures\denzel-washington-2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290"/>
            <a:ext cx="1857388" cy="2786082"/>
          </a:xfrm>
          <a:prstGeom prst="rect">
            <a:avLst/>
          </a:prstGeom>
          <a:noFill/>
        </p:spPr>
      </p:pic>
      <p:pic>
        <p:nvPicPr>
          <p:cNvPr id="26631" name="Picture 7" descr="C:\Documents and Settings\Michaella\My Documents\My Pictures\brad-pitt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86124"/>
            <a:ext cx="1857388" cy="2476517"/>
          </a:xfrm>
          <a:prstGeom prst="rect">
            <a:avLst/>
          </a:prstGeom>
          <a:noFill/>
        </p:spPr>
      </p:pic>
      <p:pic>
        <p:nvPicPr>
          <p:cNvPr id="26633" name="Picture 9" descr="C:\Documents and Settings\Michaella\My Documents\My Pictures\mel-gibs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571876"/>
            <a:ext cx="1928826" cy="1928826"/>
          </a:xfrm>
          <a:prstGeom prst="rect">
            <a:avLst/>
          </a:prstGeom>
          <a:noFill/>
        </p:spPr>
      </p:pic>
      <p:pic>
        <p:nvPicPr>
          <p:cNvPr id="26634" name="Picture 10" descr="C:\Documents and Settings\Michaella\My Documents\My Pictures\clooney_geo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286124"/>
            <a:ext cx="1929804" cy="2071702"/>
          </a:xfrm>
          <a:prstGeom prst="rect">
            <a:avLst/>
          </a:prstGeom>
          <a:noFill/>
        </p:spPr>
      </p:pic>
      <p:pic>
        <p:nvPicPr>
          <p:cNvPr id="26635" name="Picture 11" descr="C:\Documents and Settings\Michaella\My Documents\My Pictures\194248-004-E288C1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571876"/>
            <a:ext cx="18383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2357430"/>
            <a:ext cx="136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Kate </a:t>
            </a:r>
            <a:r>
              <a:rPr lang="hr-HR" dirty="0" err="1" smtClean="0"/>
              <a:t>Winslet</a:t>
            </a:r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6357950" y="3143248"/>
            <a:ext cx="137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Julia Roberts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7286644" y="5715016"/>
            <a:ext cx="1560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Sandra Bullock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4929190" y="6215082"/>
            <a:ext cx="146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Angelina Jolie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2643174" y="5929330"/>
            <a:ext cx="164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Elizabeth</a:t>
            </a:r>
            <a:r>
              <a:rPr lang="hr-HR" dirty="0" smtClean="0"/>
              <a:t> Taylor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3643306" y="3143248"/>
            <a:ext cx="1277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Grace </a:t>
            </a:r>
            <a:r>
              <a:rPr lang="hr-HR" dirty="0" err="1" smtClean="0"/>
              <a:t>Kelly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28596" y="6072206"/>
            <a:ext cx="153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Nicole</a:t>
            </a:r>
            <a:r>
              <a:rPr lang="hr-HR" dirty="0" smtClean="0"/>
              <a:t> Kidman</a:t>
            </a:r>
            <a:endParaRPr lang="hr-HR" dirty="0"/>
          </a:p>
        </p:txBody>
      </p:sp>
      <p:pic>
        <p:nvPicPr>
          <p:cNvPr id="25601" name="Picture 1" descr="C:\Documents and Settings\Michaella\My Documents\My Pictures\kate-winslet-rose-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38430" cy="1825620"/>
          </a:xfrm>
          <a:prstGeom prst="rect">
            <a:avLst/>
          </a:prstGeom>
          <a:noFill/>
        </p:spPr>
      </p:pic>
      <p:pic>
        <p:nvPicPr>
          <p:cNvPr id="25602" name="Picture 2" descr="C:\Documents and Settings\Michaella\My Documents\My Pictures\Grace_Kelly_MGM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7166"/>
            <a:ext cx="2089442" cy="2571768"/>
          </a:xfrm>
          <a:prstGeom prst="rect">
            <a:avLst/>
          </a:prstGeom>
          <a:noFill/>
        </p:spPr>
      </p:pic>
      <p:pic>
        <p:nvPicPr>
          <p:cNvPr id="25603" name="Picture 3" descr="C:\Documents and Settings\Michaella\My Documents\My Pictures\julia-roberts-transformation-19-1543326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28"/>
            <a:ext cx="2143140" cy="2650214"/>
          </a:xfrm>
          <a:prstGeom prst="rect">
            <a:avLst/>
          </a:prstGeom>
          <a:noFill/>
        </p:spPr>
      </p:pic>
      <p:pic>
        <p:nvPicPr>
          <p:cNvPr id="25605" name="Picture 5" descr="C:\Documents and Settings\Michaella\My Documents\My Pictures\MV5BMTk1MjM5NDg4MF5BMl5BanBnXkFtZTcwNDg1OTQ4Nw@@._V1_UY317_CR10,0,214,317_AL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928934"/>
            <a:ext cx="1935474" cy="2867034"/>
          </a:xfrm>
          <a:prstGeom prst="rect">
            <a:avLst/>
          </a:prstGeom>
          <a:noFill/>
        </p:spPr>
      </p:pic>
      <p:pic>
        <p:nvPicPr>
          <p:cNvPr id="25607" name="Picture 7" descr="C:\Documents and Settings\Michaella\My Documents\My Pictures\Elizabeth-Tay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643314"/>
            <a:ext cx="2228866" cy="2071702"/>
          </a:xfrm>
          <a:prstGeom prst="rect">
            <a:avLst/>
          </a:prstGeom>
          <a:noFill/>
        </p:spPr>
      </p:pic>
      <p:pic>
        <p:nvPicPr>
          <p:cNvPr id="25608" name="Picture 8" descr="C:\Documents and Settings\Michaella\My Documents\My Pictures\220px-Angelina_Jolie_2_June_2014_(cropped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500438"/>
            <a:ext cx="1800930" cy="2562232"/>
          </a:xfrm>
          <a:prstGeom prst="rect">
            <a:avLst/>
          </a:prstGeom>
          <a:noFill/>
        </p:spPr>
      </p:pic>
      <p:pic>
        <p:nvPicPr>
          <p:cNvPr id="25609" name="Picture 9" descr="C:\Documents and Settings\Michaella\My Documents\My Pictures\cdn.cliqueinc.com__cache__posts__263078__sandra-bullock-west-hollywood-home-263078-1531756901360-main.700x0c-f972ca0a09c94c44a9d5641fc7da6db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50043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ELLA\Ad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643074" cy="2190765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642910" y="2571744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Adele</a:t>
            </a:r>
            <a:endParaRPr lang="hr-HR" dirty="0"/>
          </a:p>
        </p:txBody>
      </p:sp>
      <p:pic>
        <p:nvPicPr>
          <p:cNvPr id="28675" name="Picture 3" descr="F:\ELLA\a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1571636" cy="2095514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2643174" y="2500306"/>
            <a:ext cx="601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Amy</a:t>
            </a:r>
            <a:endParaRPr lang="hr-HR" dirty="0"/>
          </a:p>
        </p:txBody>
      </p:sp>
      <p:pic>
        <p:nvPicPr>
          <p:cNvPr id="28678" name="Picture 6" descr="F:\ELLA\Aretha Frank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1"/>
            <a:ext cx="1785950" cy="2102550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285720" y="5357826"/>
            <a:ext cx="161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Aretha</a:t>
            </a:r>
            <a:r>
              <a:rPr lang="hr-HR" dirty="0" smtClean="0"/>
              <a:t> Franklin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4572000" y="2643182"/>
            <a:ext cx="982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Beyonce</a:t>
            </a:r>
            <a:endParaRPr lang="hr-HR" dirty="0"/>
          </a:p>
        </p:txBody>
      </p:sp>
      <p:sp>
        <p:nvSpPr>
          <p:cNvPr id="14" name="Pravokutnik 13"/>
          <p:cNvSpPr/>
          <p:nvPr/>
        </p:nvSpPr>
        <p:spPr>
          <a:xfrm>
            <a:off x="2357422" y="542926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Freddie </a:t>
            </a:r>
            <a:r>
              <a:rPr lang="hr-HR" dirty="0" err="1" smtClean="0"/>
              <a:t>Mercury</a:t>
            </a:r>
            <a:endParaRPr lang="hr-HR" dirty="0"/>
          </a:p>
        </p:txBody>
      </p:sp>
      <p:sp>
        <p:nvSpPr>
          <p:cNvPr id="15" name="Pravokutnik 14"/>
          <p:cNvSpPr/>
          <p:nvPr/>
        </p:nvSpPr>
        <p:spPr>
          <a:xfrm>
            <a:off x="4643438" y="5357826"/>
            <a:ext cx="1335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Toše</a:t>
            </a:r>
            <a:r>
              <a:rPr lang="hr-HR" dirty="0" smtClean="0"/>
              <a:t> </a:t>
            </a:r>
            <a:r>
              <a:rPr lang="hr-HR" dirty="0" err="1" smtClean="0"/>
              <a:t>Proeski</a:t>
            </a:r>
            <a:endParaRPr lang="hr-HR" dirty="0"/>
          </a:p>
        </p:txBody>
      </p:sp>
      <p:pic>
        <p:nvPicPr>
          <p:cNvPr id="28681" name="Picture 9" descr="F:\ELLA\Beyo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14290"/>
            <a:ext cx="1714494" cy="2285992"/>
          </a:xfrm>
          <a:prstGeom prst="rect">
            <a:avLst/>
          </a:prstGeom>
          <a:noFill/>
        </p:spPr>
      </p:pic>
      <p:pic>
        <p:nvPicPr>
          <p:cNvPr id="28682" name="Picture 10" descr="F:\ELLA\Bieb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52"/>
            <a:ext cx="2347779" cy="2714620"/>
          </a:xfrm>
          <a:prstGeom prst="rect">
            <a:avLst/>
          </a:prstGeom>
          <a:noFill/>
        </p:spPr>
      </p:pic>
      <p:sp>
        <p:nvSpPr>
          <p:cNvPr id="18" name="Pravokutnik 17"/>
          <p:cNvSpPr/>
          <p:nvPr/>
        </p:nvSpPr>
        <p:spPr>
          <a:xfrm>
            <a:off x="6429388" y="2786058"/>
            <a:ext cx="138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Justin</a:t>
            </a:r>
            <a:r>
              <a:rPr lang="hr-HR" dirty="0" smtClean="0"/>
              <a:t> </a:t>
            </a:r>
            <a:r>
              <a:rPr lang="hr-HR" dirty="0" err="1" smtClean="0"/>
              <a:t>Bieber</a:t>
            </a:r>
            <a:endParaRPr lang="hr-HR" dirty="0"/>
          </a:p>
        </p:txBody>
      </p:sp>
      <p:pic>
        <p:nvPicPr>
          <p:cNvPr id="28683" name="Picture 11" descr="F:\ELLA\Fredd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000372"/>
            <a:ext cx="1866913" cy="2286016"/>
          </a:xfrm>
          <a:prstGeom prst="rect">
            <a:avLst/>
          </a:prstGeom>
          <a:noFill/>
        </p:spPr>
      </p:pic>
      <p:pic>
        <p:nvPicPr>
          <p:cNvPr id="28684" name="Picture 12" descr="F:\ELLA\Gag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214686"/>
            <a:ext cx="1630656" cy="2214578"/>
          </a:xfrm>
          <a:prstGeom prst="rect">
            <a:avLst/>
          </a:prstGeom>
          <a:noFill/>
        </p:spPr>
      </p:pic>
      <p:sp>
        <p:nvSpPr>
          <p:cNvPr id="21" name="Pravokutnik 20"/>
          <p:cNvSpPr/>
          <p:nvPr/>
        </p:nvSpPr>
        <p:spPr>
          <a:xfrm>
            <a:off x="7215206" y="5572140"/>
            <a:ext cx="1143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Lady</a:t>
            </a:r>
            <a:r>
              <a:rPr lang="hr-HR" dirty="0" smtClean="0"/>
              <a:t> </a:t>
            </a:r>
            <a:r>
              <a:rPr lang="hr-HR" dirty="0" err="1" smtClean="0"/>
              <a:t>Gaga</a:t>
            </a:r>
            <a:endParaRPr lang="hr-HR" dirty="0"/>
          </a:p>
        </p:txBody>
      </p:sp>
      <p:pic>
        <p:nvPicPr>
          <p:cNvPr id="28685" name="Picture 13" descr="F:\ELLA\Toše Proesk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1967" y="3571876"/>
            <a:ext cx="2464611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ELLA\Ivana Kind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250273" cy="1500182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714348" y="1857364"/>
            <a:ext cx="120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Ivana </a:t>
            </a:r>
            <a:r>
              <a:rPr lang="hr-HR" dirty="0" err="1" smtClean="0"/>
              <a:t>Kindl</a:t>
            </a:r>
            <a:endParaRPr lang="hr-HR" dirty="0"/>
          </a:p>
        </p:txBody>
      </p:sp>
      <p:pic>
        <p:nvPicPr>
          <p:cNvPr id="29699" name="Picture 3" descr="F:\ELLA\James 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85728"/>
            <a:ext cx="1500198" cy="2000264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3000364" y="2500306"/>
            <a:ext cx="142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James Brown</a:t>
            </a:r>
            <a:endParaRPr lang="hr-HR" dirty="0"/>
          </a:p>
        </p:txBody>
      </p:sp>
      <p:pic>
        <p:nvPicPr>
          <p:cNvPr id="29701" name="Picture 5" descr="F:\ELLA\Madon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1768091" cy="2357454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5143504" y="278605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Madonna</a:t>
            </a:r>
            <a:endParaRPr lang="hr-HR" dirty="0"/>
          </a:p>
        </p:txBody>
      </p:sp>
      <p:pic>
        <p:nvPicPr>
          <p:cNvPr id="29702" name="Picture 6" descr="C:\Documents and Settings\Michaella\My Documents\My Pictures\josipa-lis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85992"/>
            <a:ext cx="2329437" cy="1635116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571472" y="4000504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Josipa Lisac</a:t>
            </a:r>
            <a:endParaRPr lang="hr-HR" dirty="0"/>
          </a:p>
        </p:txBody>
      </p:sp>
      <p:pic>
        <p:nvPicPr>
          <p:cNvPr id="29703" name="Picture 7" descr="F:\ELLA\N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071810"/>
            <a:ext cx="1785950" cy="1785950"/>
          </a:xfrm>
          <a:prstGeom prst="rect">
            <a:avLst/>
          </a:prstGeom>
          <a:noFill/>
        </p:spPr>
      </p:pic>
      <p:sp>
        <p:nvSpPr>
          <p:cNvPr id="12" name="Pravokutnik 11"/>
          <p:cNvSpPr/>
          <p:nvPr/>
        </p:nvSpPr>
        <p:spPr>
          <a:xfrm>
            <a:off x="3000364" y="5000636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Nina Badrić</a:t>
            </a:r>
            <a:endParaRPr lang="hr-HR" dirty="0"/>
          </a:p>
        </p:txBody>
      </p:sp>
      <p:pic>
        <p:nvPicPr>
          <p:cNvPr id="29704" name="Picture 8" descr="C:\Documents and Settings\Michaella\My Documents\My Pictures\michael-jackson-1996-red-u-billboard-1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429132"/>
            <a:ext cx="2375873" cy="1571636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428596" y="6143644"/>
            <a:ext cx="170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Michael</a:t>
            </a:r>
            <a:r>
              <a:rPr lang="hr-HR" dirty="0" smtClean="0"/>
              <a:t> Jackson</a:t>
            </a:r>
            <a:endParaRPr lang="hr-HR" dirty="0"/>
          </a:p>
        </p:txBody>
      </p:sp>
      <p:pic>
        <p:nvPicPr>
          <p:cNvPr id="29705" name="Picture 9" descr="F:\ELLA\Vanna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86124"/>
            <a:ext cx="2071702" cy="1381135"/>
          </a:xfrm>
          <a:prstGeom prst="rect">
            <a:avLst/>
          </a:prstGeom>
          <a:noFill/>
        </p:spPr>
      </p:pic>
      <p:sp>
        <p:nvSpPr>
          <p:cNvPr id="16" name="Pravokutnik 15"/>
          <p:cNvSpPr/>
          <p:nvPr/>
        </p:nvSpPr>
        <p:spPr>
          <a:xfrm>
            <a:off x="5286380" y="4857760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Vanna</a:t>
            </a:r>
            <a:endParaRPr lang="hr-HR" dirty="0"/>
          </a:p>
        </p:txBody>
      </p:sp>
      <p:pic>
        <p:nvPicPr>
          <p:cNvPr id="29706" name="Picture 10" descr="F:\ELLA\Whitne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285728"/>
            <a:ext cx="1768091" cy="2357454"/>
          </a:xfrm>
          <a:prstGeom prst="rect">
            <a:avLst/>
          </a:prstGeom>
          <a:noFill/>
        </p:spPr>
      </p:pic>
      <p:sp>
        <p:nvSpPr>
          <p:cNvPr id="18" name="Pravokutnik 17"/>
          <p:cNvSpPr/>
          <p:nvPr/>
        </p:nvSpPr>
        <p:spPr>
          <a:xfrm>
            <a:off x="7143768" y="2714620"/>
            <a:ext cx="182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/>
              <a:t>Whitney</a:t>
            </a:r>
            <a:r>
              <a:rPr lang="hr-HR" dirty="0" smtClean="0"/>
              <a:t> Houston</a:t>
            </a:r>
            <a:endParaRPr lang="hr-HR" dirty="0"/>
          </a:p>
        </p:txBody>
      </p:sp>
      <p:pic>
        <p:nvPicPr>
          <p:cNvPr id="29708" name="Picture 12" descr="F:\ELLA\Oli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429000"/>
            <a:ext cx="2000264" cy="2000264"/>
          </a:xfrm>
          <a:prstGeom prst="rect">
            <a:avLst/>
          </a:prstGeom>
          <a:noFill/>
        </p:spPr>
      </p:pic>
      <p:sp>
        <p:nvSpPr>
          <p:cNvPr id="21" name="Pravokutnik 20"/>
          <p:cNvSpPr/>
          <p:nvPr/>
        </p:nvSpPr>
        <p:spPr>
          <a:xfrm>
            <a:off x="6929454" y="5572140"/>
            <a:ext cx="177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Oliver Dragojević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00034" y="285728"/>
            <a:ext cx="3264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solidFill>
                  <a:srgbClr val="7030A0"/>
                </a:solidFill>
                <a:latin typeface="Algerian" pitchFamily="82" charset="0"/>
              </a:rPr>
              <a:t>Selena  </a:t>
            </a:r>
            <a:r>
              <a:rPr lang="hr-HR" sz="3200" dirty="0" err="1" smtClean="0">
                <a:solidFill>
                  <a:srgbClr val="7030A0"/>
                </a:solidFill>
                <a:latin typeface="Algerian" pitchFamily="82" charset="0"/>
              </a:rPr>
              <a:t>Gomez</a:t>
            </a:r>
            <a:endParaRPr lang="hr-HR" sz="3200" dirty="0"/>
          </a:p>
        </p:txBody>
      </p:sp>
      <p:pic>
        <p:nvPicPr>
          <p:cNvPr id="3" name="Slika 2" descr="selena-gomez-met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2488054" cy="3743325"/>
          </a:xfrm>
          <a:prstGeom prst="rect">
            <a:avLst/>
          </a:prstGeom>
        </p:spPr>
      </p:pic>
      <p:pic>
        <p:nvPicPr>
          <p:cNvPr id="4" name="Slika 3" descr="04-selena-gomez.w330.h33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0760" y="1000108"/>
            <a:ext cx="2857520" cy="2857520"/>
          </a:xfrm>
          <a:prstGeom prst="rect">
            <a:avLst/>
          </a:prstGeom>
        </p:spPr>
      </p:pic>
      <p:pic>
        <p:nvPicPr>
          <p:cNvPr id="5" name="Slika 4" descr="Selena_Gomez_-_Walmart_Soundcheck_Conce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4678" y="2928934"/>
            <a:ext cx="2652720" cy="337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642910" y="1643050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600" dirty="0" err="1" smtClean="0">
                <a:solidFill>
                  <a:srgbClr val="FF0000"/>
                </a:solidFill>
                <a:latin typeface="Algerian" pitchFamily="82" charset="0"/>
              </a:rPr>
              <a:t>Physicists</a:t>
            </a:r>
            <a:r>
              <a:rPr lang="hr-HR" sz="6600" dirty="0" smtClean="0">
                <a:latin typeface="Algerian" pitchFamily="82" charset="0"/>
              </a:rPr>
              <a:t/>
            </a:r>
            <a:br>
              <a:rPr lang="hr-HR" sz="6600" dirty="0" smtClean="0">
                <a:latin typeface="Algerian" pitchFamily="82" charset="0"/>
              </a:rPr>
            </a:br>
            <a:r>
              <a:rPr lang="hr-HR" sz="6600" dirty="0" err="1" smtClean="0">
                <a:solidFill>
                  <a:srgbClr val="7030A0"/>
                </a:solidFill>
                <a:latin typeface="Algerian" pitchFamily="82" charset="0"/>
              </a:rPr>
              <a:t>mathematicians</a:t>
            </a:r>
            <a:r>
              <a:rPr lang="hr-HR" sz="6600" dirty="0" smtClean="0">
                <a:latin typeface="Algerian" pitchFamily="82" charset="0"/>
              </a:rPr>
              <a:t/>
            </a:r>
            <a:br>
              <a:rPr lang="hr-HR" sz="6600" dirty="0" smtClean="0">
                <a:latin typeface="Algerian" pitchFamily="82" charset="0"/>
              </a:rPr>
            </a:br>
            <a:r>
              <a:rPr lang="hr-HR" sz="6600" dirty="0" err="1" smtClean="0">
                <a:solidFill>
                  <a:srgbClr val="00B0F0"/>
                </a:solidFill>
                <a:latin typeface="Algerian" pitchFamily="82" charset="0"/>
              </a:rPr>
              <a:t>scientists</a:t>
            </a:r>
            <a:endParaRPr lang="hr-HR" sz="6600" dirty="0">
              <a:solidFill>
                <a:srgbClr val="00B0F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3" name="Slika 4" descr="http://www.enciklopedija.hr/Ilustracije/HOL_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357454" cy="3066136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2710156"/>
            <a:ext cx="23475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aristotel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6" name="Slika 5" descr="https://sites.google.com/site/slavnifizicari/_/rsrc/1468741119401/alessandro-volta/Arhimed.jpg?height=400&amp;width=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52"/>
            <a:ext cx="2363762" cy="3472192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572264" y="3643314"/>
            <a:ext cx="19431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arHimed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pic>
        <p:nvPicPr>
          <p:cNvPr id="12" name="Slika 11" descr="Super Scientists: Galileo Galile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00042"/>
            <a:ext cx="1928825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9" name="Slika 7" descr="https://www.dulwichpicturegallery.org.uk/media/7934/michael-faraday-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286256"/>
            <a:ext cx="3789233" cy="2000264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500694" y="4714884"/>
            <a:ext cx="22097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 faraday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Slika 8" descr="https://d3i6fh83elv35t.cloudfront.net/static/2018/10/GettyImages-538349053-1024x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459028" cy="257176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3136613"/>
            <a:ext cx="2098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hr-H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edinson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Slika 9" descr="https://openlysecular.org/wp-content/uploads/2014/09/mariecurie2pic-424x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285728"/>
            <a:ext cx="2857520" cy="2869577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00628" y="3143248"/>
            <a:ext cx="287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hr-HR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mARIE</a:t>
            </a:r>
            <a:r>
              <a:rPr kumimoji="0" lang="hr-H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curie</a:t>
            </a:r>
            <a:endParaRPr kumimoji="0" lang="hr-H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</a:endParaRPr>
          </a:p>
        </p:txBody>
      </p:sp>
      <p:pic>
        <p:nvPicPr>
          <p:cNvPr id="10" name="Picture 2" descr="https://cdn-images-1.medium.com/max/1600/1*ldUcm7cuk-Y_UBhQTK_s8Q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3143272" cy="1988121"/>
          </a:xfrm>
          <a:prstGeom prst="rect">
            <a:avLst/>
          </a:prstGeom>
          <a:noFill/>
        </p:spPr>
      </p:pic>
      <p:sp>
        <p:nvSpPr>
          <p:cNvPr id="11" name="Pravokutnik 10"/>
          <p:cNvSpPr/>
          <p:nvPr/>
        </p:nvSpPr>
        <p:spPr>
          <a:xfrm>
            <a:off x="857224" y="6072206"/>
            <a:ext cx="175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NEWTON</a:t>
            </a:r>
            <a:endParaRPr lang="hr-HR" sz="3200" dirty="0"/>
          </a:p>
        </p:txBody>
      </p:sp>
      <p:pic>
        <p:nvPicPr>
          <p:cNvPr id="12" name="Picture 6" descr="https://cdn-images-1.medium.com/max/1600/1*BOMxNUZ9pUNQUX9t3D-IUQ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214710" cy="2137783"/>
          </a:xfrm>
          <a:prstGeom prst="rect">
            <a:avLst/>
          </a:prstGeom>
          <a:noFill/>
        </p:spPr>
      </p:pic>
      <p:sp>
        <p:nvSpPr>
          <p:cNvPr id="13" name="Pravokutnik 12"/>
          <p:cNvSpPr/>
          <p:nvPr/>
        </p:nvSpPr>
        <p:spPr>
          <a:xfrm>
            <a:off x="5214942" y="6143644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sz="3200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EINSTEIN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dn-images-1.medium.com/max/1600/1*IuMSusmdicrGFdDUsPU-l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810000" cy="2533651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4286248" y="785794"/>
            <a:ext cx="3086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latin typeface="Algerian" pitchFamily="82" charset="0"/>
                <a:ea typeface="Calibri" pitchFamily="34" charset="0"/>
                <a:cs typeface="Times New Roman" pitchFamily="18" charset="0"/>
              </a:rPr>
              <a:t>NIKOLA  TESLA</a:t>
            </a:r>
            <a:endParaRPr lang="hr-HR" sz="3200" dirty="0"/>
          </a:p>
        </p:txBody>
      </p:sp>
      <p:sp>
        <p:nvSpPr>
          <p:cNvPr id="9" name="Pravokutnik 8"/>
          <p:cNvSpPr/>
          <p:nvPr/>
        </p:nvSpPr>
        <p:spPr>
          <a:xfrm>
            <a:off x="428596" y="3357562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Nikola Tesla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biggest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inventor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invented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alternating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for wide use.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Nikola Tesla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his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inventions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changed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 planet.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lik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" b="7164"/>
          <a:stretch>
            <a:fillRect/>
          </a:stretch>
        </p:blipFill>
        <p:spPr>
          <a:xfrm>
            <a:off x="357158" y="357166"/>
            <a:ext cx="4679804" cy="3003456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143504" y="121442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Roatating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20383"/>
          <a:stretch>
            <a:fillRect/>
          </a:stretch>
        </p:blipFill>
        <p:spPr>
          <a:xfrm>
            <a:off x="357158" y="3602774"/>
            <a:ext cx="4714908" cy="302598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214942" y="4572008"/>
            <a:ext cx="2286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telecommunications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tower.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049338"/>
            <a:ext cx="3010541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500034" y="285728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latin typeface="Algerian" pitchFamily="82" charset="0"/>
                <a:cs typeface="Times New Roman" pitchFamily="18" charset="0"/>
              </a:rPr>
              <a:t>Mate Rimac</a:t>
            </a:r>
            <a:endParaRPr lang="hr-HR" sz="3200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3643306" y="12858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Croatian inventor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created the fastest electric car in the world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Slika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197081" cy="23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Slika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375732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lika 7"/>
          <p:cNvPicPr>
            <a:picLocks noChangeAspect="1" noChangeArrowheads="1"/>
          </p:cNvPicPr>
          <p:nvPr/>
        </p:nvPicPr>
        <p:blipFill>
          <a:blip r:embed="rId3" cstate="print"/>
          <a:srcRect l="3574" r="3574"/>
          <a:stretch>
            <a:fillRect/>
          </a:stretch>
        </p:blipFill>
        <p:spPr bwMode="auto">
          <a:xfrm>
            <a:off x="500034" y="1142984"/>
            <a:ext cx="2790825" cy="225742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428596" y="357166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>
                <a:latin typeface="Algerian" pitchFamily="82" charset="0"/>
              </a:rPr>
              <a:t>Steve </a:t>
            </a:r>
            <a:r>
              <a:rPr lang="hr-HR" sz="3200" dirty="0" err="1" smtClean="0">
                <a:latin typeface="Algerian" pitchFamily="82" charset="0"/>
              </a:rPr>
              <a:t>Jobs</a:t>
            </a:r>
            <a:endParaRPr lang="hr-HR" sz="3200" dirty="0" smtClean="0">
              <a:latin typeface="Algerian" pitchFamily="82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429124" y="1285860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3105150" algn="l"/>
              </a:tabLs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invented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460" name="Slika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214554"/>
            <a:ext cx="1685925" cy="1514475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4286248" y="3786190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iPad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23.08.2001.</a:t>
            </a:r>
            <a:endParaRPr lang="hr-HR" dirty="0"/>
          </a:p>
        </p:txBody>
      </p:sp>
      <p:pic>
        <p:nvPicPr>
          <p:cNvPr id="19462" name="Slika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00306"/>
            <a:ext cx="1571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utnik 8"/>
          <p:cNvSpPr/>
          <p:nvPr/>
        </p:nvSpPr>
        <p:spPr>
          <a:xfrm>
            <a:off x="6715140" y="4786322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iPhone</a:t>
            </a:r>
            <a:r>
              <a:rPr lang="hr-H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9.01.2007.</a:t>
            </a:r>
            <a:endParaRPr lang="hr-HR" dirty="0"/>
          </a:p>
        </p:txBody>
      </p:sp>
      <p:pic>
        <p:nvPicPr>
          <p:cNvPr id="19463" name="Slika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3314"/>
            <a:ext cx="1752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285720" y="5072074"/>
            <a:ext cx="1421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MacBook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Air(1st.gen)- 15.01.2008.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Slika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357694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utnik 12"/>
          <p:cNvSpPr/>
          <p:nvPr/>
        </p:nvSpPr>
        <p:spPr>
          <a:xfrm>
            <a:off x="4071934" y="5357826"/>
            <a:ext cx="175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iPad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- 3.04.2010.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342899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American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investor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r-HR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co-founder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571736" y="2357430"/>
            <a:ext cx="353013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600" dirty="0" smtClean="0">
                <a:solidFill>
                  <a:schemeClr val="accent2"/>
                </a:solidFill>
                <a:latin typeface="Algerian" pitchFamily="82" charset="0"/>
              </a:rPr>
              <a:t>ACTORS</a:t>
            </a:r>
          </a:p>
          <a:p>
            <a:pPr algn="ctr"/>
            <a:r>
              <a:rPr lang="hr-HR" sz="6600" dirty="0" smtClean="0">
                <a:solidFill>
                  <a:schemeClr val="accent3">
                    <a:lumMod val="50000"/>
                  </a:schemeClr>
                </a:solidFill>
                <a:latin typeface="Algerian" pitchFamily="82" charset="0"/>
              </a:rPr>
              <a:t>&amp;</a:t>
            </a:r>
          </a:p>
          <a:p>
            <a:pPr algn="ctr"/>
            <a:r>
              <a:rPr lang="hr-HR" sz="66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SINGERS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164</Words>
  <Application>Microsoft Office PowerPoint</Application>
  <PresentationFormat>Prikaz na zaslonu (4:3)</PresentationFormat>
  <Paragraphs>63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Tijek</vt:lpstr>
      <vt:lpstr>      Learning from the best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the best</dc:title>
  <dc:creator>GORUPIC</dc:creator>
  <cp:lastModifiedBy>Ucitelj</cp:lastModifiedBy>
  <cp:revision>49</cp:revision>
  <dcterms:created xsi:type="dcterms:W3CDTF">2019-05-08T14:24:39Z</dcterms:created>
  <dcterms:modified xsi:type="dcterms:W3CDTF">2019-05-13T06:11:59Z</dcterms:modified>
</cp:coreProperties>
</file>