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0" r:id="rId3"/>
    <p:sldId id="270" r:id="rId4"/>
    <p:sldId id="262" r:id="rId5"/>
    <p:sldId id="273" r:id="rId6"/>
    <p:sldId id="271" r:id="rId7"/>
    <p:sldId id="275" r:id="rId8"/>
    <p:sldId id="274" r:id="rId9"/>
    <p:sldId id="272" r:id="rId1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8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05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1C6BDA-67F5-4286-ACF2-EC4FED940BA8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037E2D-D1D1-491B-B323-14EE3F074A33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584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049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DED491D0-8E1B-49C7-849B-A28568D94497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742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smtClean="0"/>
              <a:t>Uredite stil podnaslova matrice</a:t>
            </a:r>
            <a:endParaRPr lang="hr-HR" dirty="0"/>
          </a:p>
        </p:txBody>
      </p:sp>
      <p:sp>
        <p:nvSpPr>
          <p:cNvPr id="11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A05F3E4D-DA18-4944-A2FF-00CFCA47A9D6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12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13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B5922F-65D5-43EE-A8DB-97E03E19138B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okomiti teks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EC96E04-87FE-44D9-8B28-F371136F373C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0F3035-CC41-4F72-8A09-C6723AF364A5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A01F3C2-5842-442E-B656-B88668F9DF7C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B1E795-E3BB-4FEA-85C9-B453C23EA49B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804461-B4AD-4061-A5E0-879FE4150F61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DF28B-1EDF-4034-A9C8-877A2B6C3364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F8F0CB-7DEE-4844-A0EC-E0A10D1BFE4C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adržaj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EA97C8-FAD0-4285-BCF6-C6522205F7F5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79538A-BB8D-47B0-BB4B-98A83D597CC5}" type="datetime1">
              <a:rPr lang="hr-HR" smtClean="0"/>
              <a:t>14.5.2019.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</a:p>
          <a:p>
            <a:pPr lvl="5" rtl="0"/>
            <a:r>
              <a:rPr lang="hr-HR" dirty="0" smtClean="0"/>
              <a:t>Šesta</a:t>
            </a:r>
          </a:p>
          <a:p>
            <a:pPr lvl="6" rtl="0"/>
            <a:r>
              <a:rPr lang="hr-HR" dirty="0" smtClean="0"/>
              <a:t>Sedma</a:t>
            </a:r>
          </a:p>
          <a:p>
            <a:pPr lvl="7" rtl="0"/>
            <a:r>
              <a:rPr lang="hr-HR" dirty="0" smtClean="0"/>
              <a:t>Osma</a:t>
            </a:r>
          </a:p>
          <a:p>
            <a:pPr lvl="8" rtl="0"/>
            <a:r>
              <a:rPr lang="hr-HR" dirty="0" smtClean="0"/>
              <a:t>Deveta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9C41BC9D-1C54-49A2-9E09-F7ADE5C70B60}" type="datetime1">
              <a:rPr lang="hr-HR" noProof="0" smtClean="0"/>
              <a:t>14.5.2019.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 err="1" smtClean="0"/>
              <a:t>Marie</a:t>
            </a:r>
            <a:r>
              <a:rPr lang="hr-HR" dirty="0" smtClean="0"/>
              <a:t> </a:t>
            </a:r>
            <a:r>
              <a:rPr lang="hr-HR" dirty="0" err="1" smtClean="0"/>
              <a:t>Sklodowska</a:t>
            </a:r>
            <a:r>
              <a:rPr lang="hr-HR" dirty="0" smtClean="0"/>
              <a:t> </a:t>
            </a:r>
            <a:r>
              <a:rPr lang="hr-HR" dirty="0" smtClean="0"/>
              <a:t>Curie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3200" dirty="0" smtClean="0"/>
              <a:t>Anton </a:t>
            </a:r>
            <a:r>
              <a:rPr lang="hr-HR" sz="3200" dirty="0" err="1" smtClean="0"/>
              <a:t>Močan</a:t>
            </a:r>
            <a:r>
              <a:rPr lang="hr-HR" sz="3200" dirty="0" smtClean="0"/>
              <a:t> 7.r.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5400" dirty="0" smtClean="0"/>
              <a:t>Početak</a:t>
            </a:r>
            <a:endParaRPr lang="hr-HR" sz="5400" dirty="0"/>
          </a:p>
        </p:txBody>
      </p:sp>
      <p:sp>
        <p:nvSpPr>
          <p:cNvPr id="14" name="Rezervirano mjesto za sadržaj 2"/>
          <p:cNvSpPr>
            <a:spLocks noGrp="1"/>
          </p:cNvSpPr>
          <p:nvPr>
            <p:ph idx="1"/>
          </p:nvPr>
        </p:nvSpPr>
        <p:spPr>
          <a:xfrm>
            <a:off x="631978" y="2063427"/>
            <a:ext cx="9628632" cy="3986213"/>
          </a:xfrm>
        </p:spPr>
        <p:txBody>
          <a:bodyPr rtlCol="0">
            <a:normAutofit/>
          </a:bodyPr>
          <a:lstStyle/>
          <a:p>
            <a:r>
              <a:rPr lang="hr-HR" sz="3200" dirty="0" smtClean="0"/>
              <a:t>rođena </a:t>
            </a:r>
            <a:r>
              <a:rPr lang="hr-HR" sz="3200" dirty="0"/>
              <a:t>je </a:t>
            </a:r>
            <a:r>
              <a:rPr lang="hr-HR" sz="3200" dirty="0" smtClean="0"/>
              <a:t>07.11.1867.</a:t>
            </a:r>
            <a:r>
              <a:rPr lang="hr-HR" sz="3200" dirty="0"/>
              <a:t> u </a:t>
            </a:r>
            <a:r>
              <a:rPr lang="hr-HR" sz="3200" dirty="0" smtClean="0"/>
              <a:t>Varšavi, </a:t>
            </a:r>
            <a:r>
              <a:rPr lang="hr-HR" sz="3200" b="1" dirty="0" smtClean="0"/>
              <a:t>u Poljskoj </a:t>
            </a:r>
          </a:p>
          <a:p>
            <a:r>
              <a:rPr lang="hr-HR" sz="3200" dirty="0" smtClean="0"/>
              <a:t>bila je član obitelj koja </a:t>
            </a:r>
            <a:r>
              <a:rPr lang="hr-HR" sz="3200" dirty="0"/>
              <a:t>se bavila znanošću</a:t>
            </a:r>
            <a:endParaRPr lang="hr-HR" sz="3200" dirty="0" smtClean="0"/>
          </a:p>
          <a:p>
            <a:r>
              <a:rPr lang="hr-HR" sz="3200" dirty="0" smtClean="0"/>
              <a:t>s </a:t>
            </a:r>
            <a:r>
              <a:rPr lang="hr-HR" sz="3200" dirty="0"/>
              <a:t>11 </a:t>
            </a:r>
            <a:r>
              <a:rPr lang="hr-HR" sz="3200" dirty="0" smtClean="0"/>
              <a:t>godina izgubila je </a:t>
            </a:r>
            <a:r>
              <a:rPr lang="hr-HR" sz="3200" dirty="0"/>
              <a:t>bez majke, a godinu prije izgubila je i jednu od svojih starijih </a:t>
            </a:r>
            <a:r>
              <a:rPr lang="hr-HR" sz="3200" dirty="0" smtClean="0"/>
              <a:t>sestara</a:t>
            </a:r>
          </a:p>
          <a:p>
            <a:r>
              <a:rPr lang="hr-HR" sz="3200" dirty="0" smtClean="0"/>
              <a:t>zbog </a:t>
            </a:r>
            <a:r>
              <a:rPr lang="hr-HR" sz="3200" dirty="0"/>
              <a:t>toga </a:t>
            </a:r>
            <a:r>
              <a:rPr lang="hr-HR" sz="3200" dirty="0" smtClean="0"/>
              <a:t>je navodno odbacila vjeru</a:t>
            </a:r>
          </a:p>
          <a:p>
            <a:r>
              <a:rPr lang="hr-HR" sz="3200" dirty="0"/>
              <a:t>o</a:t>
            </a:r>
            <a:r>
              <a:rPr lang="hr-HR" sz="3200" dirty="0" smtClean="0"/>
              <a:t>d </a:t>
            </a:r>
            <a:r>
              <a:rPr lang="hr-HR" sz="3200" dirty="0"/>
              <a:t>malena je bila izvrsna </a:t>
            </a:r>
            <a:r>
              <a:rPr lang="hr-HR" sz="3200" dirty="0" smtClean="0"/>
              <a:t>učenica </a:t>
            </a:r>
            <a:endParaRPr lang="hr-HR" sz="3200" dirty="0"/>
          </a:p>
        </p:txBody>
      </p:sp>
      <p:pic>
        <p:nvPicPr>
          <p:cNvPr id="1026" name="Picture 2" descr="Slikovni rezultat za marie cu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76" y="4056533"/>
            <a:ext cx="1905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Mladenački život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0565" y="1936105"/>
            <a:ext cx="9628632" cy="3986213"/>
          </a:xfrm>
        </p:spPr>
        <p:txBody>
          <a:bodyPr>
            <a:noAutofit/>
          </a:bodyPr>
          <a:lstStyle/>
          <a:p>
            <a:r>
              <a:rPr lang="hr-HR" sz="3200" dirty="0" smtClean="0"/>
              <a:t>sudjelovala </a:t>
            </a:r>
            <a:r>
              <a:rPr lang="hr-HR" sz="3200" dirty="0"/>
              <a:t>je u radu ilegalnog </a:t>
            </a:r>
            <a:r>
              <a:rPr lang="hr-HR" sz="3200" dirty="0" smtClean="0"/>
              <a:t>„Letećeg sveučilišta”, </a:t>
            </a:r>
            <a:r>
              <a:rPr lang="hr-HR" sz="3200" dirty="0"/>
              <a:t>držeći privatne </a:t>
            </a:r>
            <a:r>
              <a:rPr lang="hr-HR" sz="3200" dirty="0" smtClean="0"/>
              <a:t>satove </a:t>
            </a:r>
            <a:r>
              <a:rPr lang="hr-HR" sz="3200" dirty="0"/>
              <a:t>na </a:t>
            </a:r>
            <a:r>
              <a:rPr lang="hr-HR" sz="3200" dirty="0" smtClean="0"/>
              <a:t>poljskom</a:t>
            </a:r>
          </a:p>
          <a:p>
            <a:r>
              <a:rPr lang="hr-HR" sz="3200" dirty="0" smtClean="0"/>
              <a:t>te </a:t>
            </a:r>
            <a:r>
              <a:rPr lang="hr-HR" sz="3200" dirty="0"/>
              <a:t>aktivnosti dovele su obitelj u tešku financijsku </a:t>
            </a:r>
            <a:r>
              <a:rPr lang="hr-HR" sz="3200" dirty="0" smtClean="0"/>
              <a:t>situaciju</a:t>
            </a:r>
          </a:p>
          <a:p>
            <a:r>
              <a:rPr lang="hr-HR" sz="3200" dirty="0" smtClean="0"/>
              <a:t>Maria </a:t>
            </a:r>
            <a:r>
              <a:rPr lang="hr-HR" sz="3200" dirty="0"/>
              <a:t>i njena sestra </a:t>
            </a:r>
            <a:r>
              <a:rPr lang="hr-HR" sz="3200" b="1" dirty="0" err="1" smtClean="0"/>
              <a:t>Bronisława</a:t>
            </a:r>
            <a:r>
              <a:rPr lang="hr-HR" sz="3200" b="1" dirty="0" smtClean="0"/>
              <a:t> su </a:t>
            </a:r>
            <a:r>
              <a:rPr lang="hr-HR" sz="3200" dirty="0"/>
              <a:t>sklopile </a:t>
            </a:r>
            <a:r>
              <a:rPr lang="hr-HR" sz="3200" dirty="0" smtClean="0"/>
              <a:t>dogovor: </a:t>
            </a:r>
            <a:r>
              <a:rPr lang="hr-HR" sz="3200" dirty="0"/>
              <a:t>prvo će Maria raditi i </a:t>
            </a:r>
            <a:r>
              <a:rPr lang="hr-HR" sz="3200" dirty="0" smtClean="0"/>
              <a:t>pomagati obitelji </a:t>
            </a:r>
            <a:r>
              <a:rPr lang="hr-HR" sz="3200" dirty="0"/>
              <a:t>i </a:t>
            </a:r>
            <a:r>
              <a:rPr lang="hr-HR" sz="3200" dirty="0" err="1"/>
              <a:t>Bronisławu</a:t>
            </a:r>
            <a:r>
              <a:rPr lang="hr-HR" sz="3200" dirty="0"/>
              <a:t> tijekom školovanja u Parizu, a zatim će </a:t>
            </a:r>
            <a:r>
              <a:rPr lang="hr-HR" sz="3200" dirty="0" err="1"/>
              <a:t>Bronisława</a:t>
            </a:r>
            <a:r>
              <a:rPr lang="hr-HR" sz="3200" dirty="0"/>
              <a:t> učiniti isto za Mariju</a:t>
            </a:r>
            <a:endParaRPr lang="en-US" sz="3200" dirty="0"/>
          </a:p>
        </p:txBody>
      </p:sp>
      <p:pic>
        <p:nvPicPr>
          <p:cNvPr id="2050" name="Picture 2" descr="Slikovni rezultat za marie cu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47" y="1936105"/>
            <a:ext cx="2792956" cy="33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sz="4000" dirty="0" smtClean="0"/>
              <a:t>Školovanje i ljubav</a:t>
            </a:r>
            <a:endParaRPr lang="hr-HR" sz="400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0" y="1828456"/>
            <a:ext cx="8688287" cy="3986784"/>
          </a:xfrm>
        </p:spPr>
        <p:txBody>
          <a:bodyPr rtlCol="0">
            <a:noAutofit/>
          </a:bodyPr>
          <a:lstStyle/>
          <a:p>
            <a:r>
              <a:rPr lang="hr-HR" sz="3200" dirty="0" smtClean="0"/>
              <a:t>otišla je </a:t>
            </a:r>
            <a:r>
              <a:rPr lang="hr-HR" sz="3200" dirty="0"/>
              <a:t>u Pariz kako bi nastavila svoje </a:t>
            </a:r>
            <a:r>
              <a:rPr lang="hr-HR" sz="3200" dirty="0" smtClean="0"/>
              <a:t>obrazovanje</a:t>
            </a:r>
          </a:p>
          <a:p>
            <a:r>
              <a:rPr lang="hr-HR" sz="3200" dirty="0" smtClean="0"/>
              <a:t>dvije </a:t>
            </a:r>
            <a:r>
              <a:rPr lang="hr-HR" sz="3200" dirty="0"/>
              <a:t>godine </a:t>
            </a:r>
            <a:r>
              <a:rPr lang="hr-HR" sz="3200" dirty="0" smtClean="0"/>
              <a:t>kasnije dobila </a:t>
            </a:r>
            <a:r>
              <a:rPr lang="hr-HR" sz="3200" dirty="0"/>
              <a:t>je diplomu iz </a:t>
            </a:r>
            <a:r>
              <a:rPr lang="hr-HR" sz="3200" dirty="0" smtClean="0"/>
              <a:t>fizike</a:t>
            </a:r>
          </a:p>
          <a:p>
            <a:r>
              <a:rPr lang="hr-HR" sz="3200" dirty="0" smtClean="0"/>
              <a:t>1894</a:t>
            </a:r>
            <a:r>
              <a:rPr lang="hr-HR" sz="3200" dirty="0"/>
              <a:t>. </a:t>
            </a:r>
            <a:r>
              <a:rPr lang="hr-HR" sz="3200" dirty="0" smtClean="0"/>
              <a:t>i </a:t>
            </a:r>
            <a:r>
              <a:rPr lang="hr-HR" sz="3200" dirty="0" smtClean="0"/>
              <a:t>upoznala </a:t>
            </a:r>
            <a:r>
              <a:rPr lang="hr-HR" sz="3200" dirty="0"/>
              <a:t>je </a:t>
            </a:r>
            <a:r>
              <a:rPr lang="hr-HR" sz="3200" b="1" dirty="0"/>
              <a:t>Pierrea </a:t>
            </a:r>
            <a:r>
              <a:rPr lang="hr-HR" sz="3200" b="1" dirty="0" err="1" smtClean="0"/>
              <a:t>Curiea</a:t>
            </a:r>
            <a:endParaRPr lang="hr-HR" sz="3200" b="1" dirty="0" smtClean="0"/>
          </a:p>
          <a:p>
            <a:r>
              <a:rPr lang="hr-HR" sz="3200" dirty="0" smtClean="0"/>
              <a:t>bez </a:t>
            </a:r>
            <a:r>
              <a:rPr lang="hr-HR" sz="3200" dirty="0"/>
              <a:t>obzira </a:t>
            </a:r>
            <a:r>
              <a:rPr lang="hr-HR" sz="3200" dirty="0" smtClean="0"/>
              <a:t>na ljubav, vratila </a:t>
            </a:r>
            <a:r>
              <a:rPr lang="hr-HR" sz="3200" dirty="0"/>
              <a:t>se u Poljsku, nadajući se da će tamo moći nastaviti </a:t>
            </a:r>
            <a:r>
              <a:rPr lang="hr-HR" sz="3200" dirty="0" smtClean="0"/>
              <a:t>karijeru</a:t>
            </a:r>
          </a:p>
          <a:p>
            <a:r>
              <a:rPr lang="hr-HR" sz="3200" dirty="0" smtClean="0"/>
              <a:t>1895. se ipak vratila u Francusku i udala se za </a:t>
            </a:r>
            <a:r>
              <a:rPr lang="hr-HR" sz="3200" dirty="0" err="1" smtClean="0"/>
              <a:t>Pierra</a:t>
            </a:r>
            <a:endParaRPr lang="hr-HR" sz="3200" dirty="0" smtClean="0"/>
          </a:p>
          <a:p>
            <a:endParaRPr lang="hr-HR" sz="3200" dirty="0"/>
          </a:p>
        </p:txBody>
      </p:sp>
      <p:pic>
        <p:nvPicPr>
          <p:cNvPr id="3074" name="Picture 2" descr="Slikovni rezultat za marie cur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" t="-290" r="47868" b="290"/>
          <a:stretch/>
        </p:blipFill>
        <p:spPr bwMode="auto">
          <a:xfrm>
            <a:off x="8688287" y="2430684"/>
            <a:ext cx="3435939" cy="39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Djeca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7476" y="1828456"/>
            <a:ext cx="4489704" cy="3986784"/>
          </a:xfrm>
        </p:spPr>
        <p:txBody>
          <a:bodyPr/>
          <a:lstStyle/>
          <a:p>
            <a:r>
              <a:rPr lang="hr-HR" sz="3200" b="1" dirty="0" smtClean="0"/>
              <a:t>Irene </a:t>
            </a:r>
            <a:r>
              <a:rPr lang="hr-HR" sz="3200" b="1" dirty="0" err="1" smtClean="0"/>
              <a:t>Joliot</a:t>
            </a:r>
            <a:r>
              <a:rPr lang="hr-HR" sz="3200" b="1" dirty="0" smtClean="0"/>
              <a:t> Curie</a:t>
            </a:r>
          </a:p>
          <a:p>
            <a:r>
              <a:rPr lang="hr-HR" sz="3200" dirty="0" smtClean="0"/>
              <a:t>kemičarka </a:t>
            </a:r>
            <a:r>
              <a:rPr lang="hr-HR" sz="3200" dirty="0"/>
              <a:t>i </a:t>
            </a:r>
            <a:r>
              <a:rPr lang="hr-HR" sz="3200" dirty="0" smtClean="0"/>
              <a:t>fizičarka</a:t>
            </a:r>
          </a:p>
          <a:p>
            <a:r>
              <a:rPr lang="hr-HR" sz="3200" dirty="0" smtClean="0"/>
              <a:t>radila je </a:t>
            </a:r>
            <a:r>
              <a:rPr lang="hr-HR" sz="3200" dirty="0"/>
              <a:t>u laboratoriju svoje majke; bila profesorica na Sveučilištu u Parizu</a:t>
            </a:r>
            <a:endParaRPr lang="en-US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415368" y="1828456"/>
            <a:ext cx="4493424" cy="3986784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Eve Curie</a:t>
            </a:r>
          </a:p>
          <a:p>
            <a:r>
              <a:rPr lang="hr-HR" sz="3200" dirty="0" smtClean="0"/>
              <a:t>bila je spisateljica i glumica</a:t>
            </a:r>
          </a:p>
          <a:p>
            <a:r>
              <a:rPr lang="hr-HR" sz="3200" dirty="0" smtClean="0"/>
              <a:t>preminula je prije nedavno(2007.g.)</a:t>
            </a:r>
            <a:endParaRPr lang="en-US" sz="3200" dirty="0"/>
          </a:p>
        </p:txBody>
      </p:sp>
      <p:pic>
        <p:nvPicPr>
          <p:cNvPr id="1026" name="Picture 2" descr="Slikovni rezultat za IrÃ¨ne Joliot-Cur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65" y="4353793"/>
            <a:ext cx="1735282" cy="232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Ãve Cu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642" y="3915366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Izumi i sadašnjost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4267" y="2101963"/>
            <a:ext cx="9628632" cy="3986784"/>
          </a:xfrm>
        </p:spPr>
        <p:txBody>
          <a:bodyPr>
            <a:noAutofit/>
          </a:bodyPr>
          <a:lstStyle/>
          <a:p>
            <a:r>
              <a:rPr lang="hr-HR" sz="3200" dirty="0" smtClean="0"/>
              <a:t>zajedno s svojim mužem je otkrila radioaktivno zračenje i 2 nova elementa</a:t>
            </a:r>
          </a:p>
          <a:p>
            <a:r>
              <a:rPr lang="hr-HR" sz="3200" dirty="0" err="1" smtClean="0"/>
              <a:t>polonij</a:t>
            </a:r>
            <a:r>
              <a:rPr lang="hr-HR" sz="3200" dirty="0" smtClean="0"/>
              <a:t>, Po i radij, Ra</a:t>
            </a:r>
          </a:p>
          <a:p>
            <a:r>
              <a:rPr lang="hr-HR" sz="3200" dirty="0"/>
              <a:t>n</a:t>
            </a:r>
            <a:r>
              <a:rPr lang="hr-HR" sz="3200" dirty="0" smtClean="0"/>
              <a:t>ajviše je poznata jer je jedina žena (još i danas) koja je dobila 2 </a:t>
            </a:r>
            <a:r>
              <a:rPr lang="hr-HR" sz="3200" dirty="0" err="1" smtClean="0"/>
              <a:t>nobelove</a:t>
            </a:r>
            <a:r>
              <a:rPr lang="hr-HR" sz="3200" dirty="0" smtClean="0"/>
              <a:t> nagrade (iz područja fizike i kemije</a:t>
            </a:r>
            <a:r>
              <a:rPr lang="hr-HR" sz="3200" dirty="0" smtClean="0"/>
              <a:t>)</a:t>
            </a:r>
          </a:p>
          <a:p>
            <a:r>
              <a:rPr lang="hr-HR" sz="3200" dirty="0"/>
              <a:t> postala prva žena koja je predavala na </a:t>
            </a:r>
            <a:r>
              <a:rPr lang="hr-HR" sz="3200" b="1" dirty="0" err="1" smtClean="0"/>
              <a:t>Sorbonnei</a:t>
            </a:r>
            <a:r>
              <a:rPr lang="hr-HR" sz="3200" b="1" dirty="0" smtClean="0"/>
              <a:t> </a:t>
            </a:r>
            <a:r>
              <a:rPr lang="hr-HR" sz="3200" dirty="0" smtClean="0"/>
              <a:t>(sveučilište u Parizu)</a:t>
            </a:r>
            <a:endParaRPr lang="hr-HR" sz="3200" dirty="0" smtClean="0"/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9770" y="3189874"/>
            <a:ext cx="4783238" cy="228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Kraj života</a:t>
            </a:r>
            <a:endParaRPr lang="en-US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4267" y="2101963"/>
            <a:ext cx="9628632" cy="3986784"/>
          </a:xfrm>
        </p:spPr>
        <p:txBody>
          <a:bodyPr>
            <a:noAutofit/>
          </a:bodyPr>
          <a:lstStyle/>
          <a:p>
            <a:r>
              <a:rPr lang="hr-HR" sz="3200" dirty="0" smtClean="0"/>
              <a:t>pretpostavlja </a:t>
            </a:r>
            <a:r>
              <a:rPr lang="hr-HR" sz="3200" dirty="0" smtClean="0"/>
              <a:t>se da je </a:t>
            </a:r>
            <a:r>
              <a:rPr lang="hr-HR" sz="3200" dirty="0" smtClean="0"/>
              <a:t>preminula 1934. </a:t>
            </a:r>
            <a:r>
              <a:rPr lang="hr-HR" sz="3200" dirty="0" smtClean="0"/>
              <a:t>zbog bliskog kontakta sa radioaktivnosti i njezin </a:t>
            </a:r>
            <a:r>
              <a:rPr lang="hr-HR" sz="3200" dirty="0" smtClean="0"/>
              <a:t>laboratorij </a:t>
            </a:r>
            <a:r>
              <a:rPr lang="hr-HR" sz="3200" dirty="0" smtClean="0"/>
              <a:t>je kontaminiran zračenjem     </a:t>
            </a:r>
            <a:endParaRPr lang="hr-HR" sz="3200" dirty="0" smtClean="0"/>
          </a:p>
          <a:p>
            <a:r>
              <a:rPr lang="pl-PL" sz="3200" dirty="0"/>
              <a:t> kao</a:t>
            </a:r>
            <a:r>
              <a:rPr lang="pl-PL" sz="3200" b="1" dirty="0"/>
              <a:t> </a:t>
            </a:r>
            <a:r>
              <a:rPr lang="pl-PL" sz="3200" dirty="0"/>
              <a:t>prva žena pokopana u </a:t>
            </a:r>
            <a:r>
              <a:rPr lang="pl-PL" sz="3200" b="1" dirty="0"/>
              <a:t>Panteonu</a:t>
            </a:r>
            <a:r>
              <a:rPr lang="hr-HR" sz="3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3200" dirty="0"/>
          </a:p>
        </p:txBody>
      </p:sp>
      <p:pic>
        <p:nvPicPr>
          <p:cNvPr id="1026" name="Picture 2" descr="Slikovni rezultat za Pant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27" y="3196864"/>
            <a:ext cx="4780684" cy="35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Albert Einstein izjavio je o </a:t>
            </a:r>
            <a:r>
              <a:rPr lang="hr-HR" dirty="0" err="1" smtClean="0"/>
              <a:t>Marie</a:t>
            </a:r>
            <a:r>
              <a:rPr lang="hr-HR" dirty="0" smtClean="0"/>
              <a:t> Curie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526473" y="3198199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4400" dirty="0" smtClean="0"/>
              <a:t>“</a:t>
            </a:r>
            <a:r>
              <a:rPr lang="hr-HR" sz="4400" dirty="0"/>
              <a:t>Ona je bila možda i jedina osoba koju slava nije nimalo pokvarila.”</a:t>
            </a:r>
            <a:endParaRPr lang="hr-HR" sz="4400" dirty="0"/>
          </a:p>
        </p:txBody>
      </p:sp>
      <p:sp>
        <p:nvSpPr>
          <p:cNvPr id="6" name="AutoShape 2" descr="Slikovni rezultat za albert einste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56" y="2542499"/>
            <a:ext cx="2604944" cy="3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5242" y="3801825"/>
            <a:ext cx="9628632" cy="1362113"/>
          </a:xfrm>
        </p:spPr>
        <p:txBody>
          <a:bodyPr/>
          <a:lstStyle/>
          <a:p>
            <a:r>
              <a:rPr lang="hr-HR" dirty="0" smtClean="0"/>
              <a:t>Kraj</a:t>
            </a:r>
            <a:endParaRPr lang="en-US" dirty="0"/>
          </a:p>
        </p:txBody>
      </p:sp>
      <p:sp>
        <p:nvSpPr>
          <p:cNvPr id="5" name="TekstniOkvir 4"/>
          <p:cNvSpPr txBox="1"/>
          <p:nvPr/>
        </p:nvSpPr>
        <p:spPr>
          <a:xfrm>
            <a:off x="4352128" y="3698051"/>
            <a:ext cx="6691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/>
              <a:t>KRAJ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128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azovni predmeti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525321_TF03462902_TF03462902" id="{759E4FDB-69C1-4E81-B240-E0492F7A9DAA}" vid="{EA84AEDE-CBD2-481C-A91B-B198F8E0DA1E}"/>
    </a:ext>
  </a:extLst>
</a:theme>
</file>

<file path=ppt/theme/theme2.xml><?xml version="1.0" encoding="utf-8"?>
<a:theme xmlns:a="http://schemas.openxmlformats.org/drawingml/2006/main" name="Tema sustava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obrazovne predmete, dizajn s ilustracijama kredom na školskoj ploči</Template>
  <TotalTime>128</TotalTime>
  <Words>294</Words>
  <Application>Microsoft Office PowerPoint</Application>
  <PresentationFormat>Prilagođeno</PresentationFormat>
  <Paragraphs>40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Obrazovni predmeti 16 x 9</vt:lpstr>
      <vt:lpstr>Marie Sklodowska Curie</vt:lpstr>
      <vt:lpstr>Početak</vt:lpstr>
      <vt:lpstr>Mladenački život</vt:lpstr>
      <vt:lpstr>Školovanje i ljubav</vt:lpstr>
      <vt:lpstr>Djeca</vt:lpstr>
      <vt:lpstr>Izumi i sadašnjost</vt:lpstr>
      <vt:lpstr>Kraj života</vt:lpstr>
      <vt:lpstr>Albert Einstein izjavio je o Marie Curie</vt:lpstr>
      <vt:lpstr>Kraj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Marie Curie</dc:title>
  <dc:creator>Anton Močan</dc:creator>
  <cp:lastModifiedBy>Ucitelj</cp:lastModifiedBy>
  <cp:revision>13</cp:revision>
  <dcterms:created xsi:type="dcterms:W3CDTF">2019-05-06T18:52:06Z</dcterms:created>
  <dcterms:modified xsi:type="dcterms:W3CDTF">2019-05-14T07:48:44Z</dcterms:modified>
</cp:coreProperties>
</file>