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5" r:id="rId11"/>
    <p:sldId id="262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D4AC8-50D3-411F-A022-67CD0C1B1EB2}" type="datetimeFigureOut">
              <a:rPr lang="hr-HR" smtClean="0"/>
              <a:t>15.5.2019.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CB8F9E-8014-42B9-BF1A-E11F169AF232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D4AC8-50D3-411F-A022-67CD0C1B1EB2}" type="datetimeFigureOut">
              <a:rPr lang="hr-HR" smtClean="0"/>
              <a:t>15.5.2019.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8F9E-8014-42B9-BF1A-E11F169AF23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D4AC8-50D3-411F-A022-67CD0C1B1EB2}" type="datetimeFigureOut">
              <a:rPr lang="hr-HR" smtClean="0"/>
              <a:t>15.5.2019.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8F9E-8014-42B9-BF1A-E11F169AF23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D4AC8-50D3-411F-A022-67CD0C1B1EB2}" type="datetimeFigureOut">
              <a:rPr lang="hr-HR" smtClean="0"/>
              <a:t>15.5.2019.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8F9E-8014-42B9-BF1A-E11F169AF23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D4AC8-50D3-411F-A022-67CD0C1B1EB2}" type="datetimeFigureOut">
              <a:rPr lang="hr-HR" smtClean="0"/>
              <a:t>15.5.2019.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8F9E-8014-42B9-BF1A-E11F169AF232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D4AC8-50D3-411F-A022-67CD0C1B1EB2}" type="datetimeFigureOut">
              <a:rPr lang="hr-HR" smtClean="0"/>
              <a:t>15.5.2019.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8F9E-8014-42B9-BF1A-E11F169AF232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D4AC8-50D3-411F-A022-67CD0C1B1EB2}" type="datetimeFigureOut">
              <a:rPr lang="hr-HR" smtClean="0"/>
              <a:t>15.5.2019.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8F9E-8014-42B9-BF1A-E11F169AF232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D4AC8-50D3-411F-A022-67CD0C1B1EB2}" type="datetimeFigureOut">
              <a:rPr lang="hr-HR" smtClean="0"/>
              <a:t>15.5.2019.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8F9E-8014-42B9-BF1A-E11F169AF23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D4AC8-50D3-411F-A022-67CD0C1B1EB2}" type="datetimeFigureOut">
              <a:rPr lang="hr-HR" smtClean="0"/>
              <a:t>15.5.2019.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8F9E-8014-42B9-BF1A-E11F169AF23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D4AC8-50D3-411F-A022-67CD0C1B1EB2}" type="datetimeFigureOut">
              <a:rPr lang="hr-HR" smtClean="0"/>
              <a:t>15.5.2019.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8F9E-8014-42B9-BF1A-E11F169AF23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D4AC8-50D3-411F-A022-67CD0C1B1EB2}" type="datetimeFigureOut">
              <a:rPr lang="hr-HR" smtClean="0"/>
              <a:t>15.5.2019.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8F9E-8014-42B9-BF1A-E11F169AF23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7DD4AC8-50D3-411F-A022-67CD0C1B1EB2}" type="datetimeFigureOut">
              <a:rPr lang="hr-HR" smtClean="0"/>
              <a:t>15.5.2019.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6CB8F9E-8014-42B9-BF1A-E11F169AF232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2171327"/>
          </a:xfrm>
        </p:spPr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Priča o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Kavranku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3690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" t="8111" r="15308" b="11993"/>
          <a:stretch/>
        </p:blipFill>
        <p:spPr>
          <a:xfrm>
            <a:off x="2555776" y="260648"/>
            <a:ext cx="4464496" cy="6192688"/>
          </a:xfrm>
        </p:spPr>
      </p:pic>
    </p:spTree>
    <p:extLst>
      <p:ext uri="{BB962C8B-B14F-4D97-AF65-F5344CB8AC3E}">
        <p14:creationId xmlns:p14="http://schemas.microsoft.com/office/powerpoint/2010/main" val="250354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5" t="11467" r="12042" b="18422"/>
          <a:stretch/>
        </p:blipFill>
        <p:spPr>
          <a:xfrm>
            <a:off x="2411760" y="260648"/>
            <a:ext cx="4896544" cy="6192688"/>
          </a:xfrm>
        </p:spPr>
      </p:pic>
    </p:spTree>
    <p:extLst>
      <p:ext uri="{BB962C8B-B14F-4D97-AF65-F5344CB8AC3E}">
        <p14:creationId xmlns:p14="http://schemas.microsoft.com/office/powerpoint/2010/main" val="88476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8" t="12703" r="14899" b="6482"/>
          <a:stretch/>
        </p:blipFill>
        <p:spPr>
          <a:xfrm>
            <a:off x="2483768" y="332656"/>
            <a:ext cx="4392488" cy="6168173"/>
          </a:xfrm>
        </p:spPr>
      </p:pic>
    </p:spTree>
    <p:extLst>
      <p:ext uri="{BB962C8B-B14F-4D97-AF65-F5344CB8AC3E}">
        <p14:creationId xmlns:p14="http://schemas.microsoft.com/office/powerpoint/2010/main" val="105414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7" t="9029" r="21837" b="9850"/>
          <a:stretch/>
        </p:blipFill>
        <p:spPr>
          <a:xfrm>
            <a:off x="2627784" y="404664"/>
            <a:ext cx="3744416" cy="5976664"/>
          </a:xfrm>
        </p:spPr>
      </p:pic>
    </p:spTree>
    <p:extLst>
      <p:ext uri="{BB962C8B-B14F-4D97-AF65-F5344CB8AC3E}">
        <p14:creationId xmlns:p14="http://schemas.microsoft.com/office/powerpoint/2010/main" val="1096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1" t="15765" r="13674" b="7095"/>
          <a:stretch/>
        </p:blipFill>
        <p:spPr>
          <a:xfrm>
            <a:off x="2195736" y="116632"/>
            <a:ext cx="4464496" cy="6431787"/>
          </a:xfrm>
        </p:spPr>
      </p:pic>
    </p:spTree>
    <p:extLst>
      <p:ext uri="{BB962C8B-B14F-4D97-AF65-F5344CB8AC3E}">
        <p14:creationId xmlns:p14="http://schemas.microsoft.com/office/powerpoint/2010/main" val="117360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2" t="4695" r="2720" b="7145"/>
          <a:stretch/>
        </p:blipFill>
        <p:spPr>
          <a:xfrm rot="16200000">
            <a:off x="2046535" y="-238222"/>
            <a:ext cx="5126069" cy="7131922"/>
          </a:xfrm>
        </p:spPr>
      </p:pic>
    </p:spTree>
    <p:extLst>
      <p:ext uri="{BB962C8B-B14F-4D97-AF65-F5344CB8AC3E}">
        <p14:creationId xmlns:p14="http://schemas.microsoft.com/office/powerpoint/2010/main" val="139221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9" t="11479" r="17348" b="6176"/>
          <a:stretch/>
        </p:blipFill>
        <p:spPr>
          <a:xfrm>
            <a:off x="2627784" y="188640"/>
            <a:ext cx="3888432" cy="6301130"/>
          </a:xfrm>
        </p:spPr>
      </p:pic>
    </p:spTree>
    <p:extLst>
      <p:ext uri="{BB962C8B-B14F-4D97-AF65-F5344CB8AC3E}">
        <p14:creationId xmlns:p14="http://schemas.microsoft.com/office/powerpoint/2010/main" val="16457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9" t="9030" r="5103"/>
          <a:stretch/>
        </p:blipFill>
        <p:spPr>
          <a:xfrm>
            <a:off x="2051720" y="116632"/>
            <a:ext cx="5040560" cy="6480720"/>
          </a:xfrm>
        </p:spPr>
      </p:pic>
    </p:spTree>
    <p:extLst>
      <p:ext uri="{BB962C8B-B14F-4D97-AF65-F5344CB8AC3E}">
        <p14:creationId xmlns:p14="http://schemas.microsoft.com/office/powerpoint/2010/main" val="7210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2" t="12398" r="12042" b="19340"/>
          <a:stretch/>
        </p:blipFill>
        <p:spPr>
          <a:xfrm>
            <a:off x="2339752" y="404664"/>
            <a:ext cx="4746856" cy="6048847"/>
          </a:xfrm>
        </p:spPr>
      </p:pic>
    </p:spTree>
    <p:extLst>
      <p:ext uri="{BB962C8B-B14F-4D97-AF65-F5344CB8AC3E}">
        <p14:creationId xmlns:p14="http://schemas.microsoft.com/office/powerpoint/2010/main" val="97741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3" t="7194" r="3471"/>
          <a:stretch/>
        </p:blipFill>
        <p:spPr>
          <a:xfrm>
            <a:off x="1933808" y="260648"/>
            <a:ext cx="5158472" cy="6472988"/>
          </a:xfrm>
        </p:spPr>
      </p:pic>
    </p:spTree>
    <p:extLst>
      <p:ext uri="{BB962C8B-B14F-4D97-AF65-F5344CB8AC3E}">
        <p14:creationId xmlns:p14="http://schemas.microsoft.com/office/powerpoint/2010/main" val="281616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0254" r="14187" b="8320"/>
          <a:stretch/>
        </p:blipFill>
        <p:spPr>
          <a:xfrm>
            <a:off x="2267744" y="188640"/>
            <a:ext cx="4475100" cy="6408712"/>
          </a:xfrm>
        </p:spPr>
      </p:pic>
    </p:spTree>
    <p:extLst>
      <p:ext uri="{BB962C8B-B14F-4D97-AF65-F5344CB8AC3E}">
        <p14:creationId xmlns:p14="http://schemas.microsoft.com/office/powerpoint/2010/main" val="137205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5" t="18520" r="15307" b="20869"/>
          <a:stretch/>
        </p:blipFill>
        <p:spPr>
          <a:xfrm>
            <a:off x="1979711" y="260648"/>
            <a:ext cx="5101293" cy="5976664"/>
          </a:xfrm>
        </p:spPr>
      </p:pic>
    </p:spTree>
    <p:extLst>
      <p:ext uri="{BB962C8B-B14F-4D97-AF65-F5344CB8AC3E}">
        <p14:creationId xmlns:p14="http://schemas.microsoft.com/office/powerpoint/2010/main" val="104311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" t="3826" r="7145" b="2503"/>
          <a:stretch/>
        </p:blipFill>
        <p:spPr>
          <a:xfrm>
            <a:off x="2267744" y="116632"/>
            <a:ext cx="4536504" cy="6486776"/>
          </a:xfrm>
        </p:spPr>
      </p:pic>
    </p:spTree>
    <p:extLst>
      <p:ext uri="{BB962C8B-B14F-4D97-AF65-F5344CB8AC3E}">
        <p14:creationId xmlns:p14="http://schemas.microsoft.com/office/powerpoint/2010/main" val="160042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1" r="7961" b="3116"/>
          <a:stretch/>
        </p:blipFill>
        <p:spPr>
          <a:xfrm>
            <a:off x="2195736" y="188640"/>
            <a:ext cx="4608512" cy="6408711"/>
          </a:xfrm>
        </p:spPr>
      </p:pic>
    </p:spTree>
    <p:extLst>
      <p:ext uri="{BB962C8B-B14F-4D97-AF65-F5344CB8AC3E}">
        <p14:creationId xmlns:p14="http://schemas.microsoft.com/office/powerpoint/2010/main" val="296427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" t="6275" r="9185"/>
          <a:stretch/>
        </p:blipFill>
        <p:spPr>
          <a:xfrm>
            <a:off x="2411760" y="332656"/>
            <a:ext cx="4368780" cy="6192688"/>
          </a:xfrm>
        </p:spPr>
      </p:pic>
    </p:spTree>
    <p:extLst>
      <p:ext uri="{BB962C8B-B14F-4D97-AF65-F5344CB8AC3E}">
        <p14:creationId xmlns:p14="http://schemas.microsoft.com/office/powerpoint/2010/main" val="138325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t="5355" r="5103" b="4340"/>
          <a:stretch/>
        </p:blipFill>
        <p:spPr>
          <a:xfrm>
            <a:off x="2411760" y="188640"/>
            <a:ext cx="4626820" cy="6264696"/>
          </a:xfrm>
        </p:spPr>
      </p:pic>
    </p:spTree>
    <p:extLst>
      <p:ext uri="{BB962C8B-B14F-4D97-AF65-F5344CB8AC3E}">
        <p14:creationId xmlns:p14="http://schemas.microsoft.com/office/powerpoint/2010/main" val="373826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9" t="6582" r="7553" b="4952"/>
          <a:stretch/>
        </p:blipFill>
        <p:spPr>
          <a:xfrm>
            <a:off x="2483768" y="260648"/>
            <a:ext cx="4421886" cy="6203518"/>
          </a:xfrm>
        </p:spPr>
      </p:pic>
    </p:spTree>
    <p:extLst>
      <p:ext uri="{BB962C8B-B14F-4D97-AF65-F5344CB8AC3E}">
        <p14:creationId xmlns:p14="http://schemas.microsoft.com/office/powerpoint/2010/main" val="25282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2" t="14540" r="8777" b="2503"/>
          <a:stretch/>
        </p:blipFill>
        <p:spPr>
          <a:xfrm>
            <a:off x="2123728" y="116632"/>
            <a:ext cx="4824536" cy="6377801"/>
          </a:xfrm>
        </p:spPr>
      </p:pic>
    </p:spTree>
    <p:extLst>
      <p:ext uri="{BB962C8B-B14F-4D97-AF65-F5344CB8AC3E}">
        <p14:creationId xmlns:p14="http://schemas.microsoft.com/office/powerpoint/2010/main" val="324656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" t="2908" r="3879"/>
          <a:stretch/>
        </p:blipFill>
        <p:spPr>
          <a:xfrm>
            <a:off x="1902696" y="260648"/>
            <a:ext cx="4685528" cy="6192688"/>
          </a:xfrm>
        </p:spPr>
      </p:pic>
    </p:spTree>
    <p:extLst>
      <p:ext uri="{BB962C8B-B14F-4D97-AF65-F5344CB8AC3E}">
        <p14:creationId xmlns:p14="http://schemas.microsoft.com/office/powerpoint/2010/main" val="261588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8" t="10867" r="14083" b="14136"/>
          <a:stretch/>
        </p:blipFill>
        <p:spPr>
          <a:xfrm>
            <a:off x="2195736" y="188640"/>
            <a:ext cx="4757527" cy="6334753"/>
          </a:xfrm>
        </p:spPr>
      </p:pic>
    </p:spTree>
    <p:extLst>
      <p:ext uri="{BB962C8B-B14F-4D97-AF65-F5344CB8AC3E}">
        <p14:creationId xmlns:p14="http://schemas.microsoft.com/office/powerpoint/2010/main" val="126589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9" t="8724" r="12041" b="9850"/>
          <a:stretch/>
        </p:blipFill>
        <p:spPr>
          <a:xfrm>
            <a:off x="2411760" y="188640"/>
            <a:ext cx="3960440" cy="6089461"/>
          </a:xfrm>
        </p:spPr>
      </p:pic>
    </p:spTree>
    <p:extLst>
      <p:ext uri="{BB962C8B-B14F-4D97-AF65-F5344CB8AC3E}">
        <p14:creationId xmlns:p14="http://schemas.microsoft.com/office/powerpoint/2010/main" val="243302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zvršno">
  <a:themeElements>
    <a:clrScheme name="Izvršn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Izvršn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zvrš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102</TotalTime>
  <Words>3</Words>
  <Application>Microsoft Office PowerPoint</Application>
  <PresentationFormat>Prikaz na zaslonu (4:3)</PresentationFormat>
  <Paragraphs>1</Paragraphs>
  <Slides>22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8" baseType="lpstr">
      <vt:lpstr>Arial</vt:lpstr>
      <vt:lpstr>Century Gothic</vt:lpstr>
      <vt:lpstr>Courier New</vt:lpstr>
      <vt:lpstr>Palatino Linotype</vt:lpstr>
      <vt:lpstr>Times New Roman</vt:lpstr>
      <vt:lpstr>Izvršno</vt:lpstr>
      <vt:lpstr>Priča o Kavranku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Priča o Kavranu</dc:title>
  <dc:creator>Ucitelj</dc:creator>
  <cp:lastModifiedBy>Microsoft</cp:lastModifiedBy>
  <cp:revision>8</cp:revision>
  <dcterms:created xsi:type="dcterms:W3CDTF">2019-05-13T07:50:58Z</dcterms:created>
  <dcterms:modified xsi:type="dcterms:W3CDTF">2019-05-15T05:56:06Z</dcterms:modified>
</cp:coreProperties>
</file>