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 hasCustomPrompt="1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 hasCustomPrompt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  <a:endParaRPr lang="hr-HR" smtClean="0"/>
          </a:p>
          <a:p>
            <a:pPr lvl="1" eaLnBrk="1" latinLnBrk="0" hangingPunct="1"/>
            <a:r>
              <a:rPr lang="hr-HR" smtClean="0"/>
              <a:t>Druga razina</a:t>
            </a:r>
            <a:endParaRPr lang="hr-HR" smtClean="0"/>
          </a:p>
          <a:p>
            <a:pPr lvl="2" eaLnBrk="1" latinLnBrk="0" hangingPunct="1"/>
            <a:r>
              <a:rPr lang="hr-HR" smtClean="0"/>
              <a:t>Treća razina</a:t>
            </a:r>
            <a:endParaRPr lang="hr-HR" smtClean="0"/>
          </a:p>
          <a:p>
            <a:pPr lvl="3" eaLnBrk="1" latinLnBrk="0" hangingPunct="1"/>
            <a:r>
              <a:rPr lang="hr-HR" smtClean="0"/>
              <a:t>Četvrta razina</a:t>
            </a:r>
            <a:endParaRPr lang="hr-HR" smtClean="0"/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  <a:endParaRPr lang="hr-HR" smtClean="0"/>
          </a:p>
          <a:p>
            <a:pPr lvl="1" eaLnBrk="1" latinLnBrk="0" hangingPunct="1"/>
            <a:r>
              <a:rPr lang="hr-HR" smtClean="0"/>
              <a:t>Druga razina</a:t>
            </a:r>
            <a:endParaRPr lang="hr-HR" smtClean="0"/>
          </a:p>
          <a:p>
            <a:pPr lvl="2" eaLnBrk="1" latinLnBrk="0" hangingPunct="1"/>
            <a:r>
              <a:rPr lang="hr-HR" smtClean="0"/>
              <a:t>Treća razina</a:t>
            </a:r>
            <a:endParaRPr lang="hr-HR" smtClean="0"/>
          </a:p>
          <a:p>
            <a:pPr lvl="3" eaLnBrk="1" latinLnBrk="0" hangingPunct="1"/>
            <a:r>
              <a:rPr lang="hr-HR" smtClean="0"/>
              <a:t>Četvrta razina</a:t>
            </a:r>
            <a:endParaRPr lang="hr-HR" smtClean="0"/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  <a:endParaRPr lang="hr-HR" smtClean="0"/>
          </a:p>
          <a:p>
            <a:pPr lvl="1" eaLnBrk="1" latinLnBrk="0" hangingPunct="1"/>
            <a:r>
              <a:rPr lang="hr-HR" smtClean="0"/>
              <a:t>Druga razina</a:t>
            </a:r>
            <a:endParaRPr lang="hr-HR" smtClean="0"/>
          </a:p>
          <a:p>
            <a:pPr lvl="2" eaLnBrk="1" latinLnBrk="0" hangingPunct="1"/>
            <a:r>
              <a:rPr lang="hr-HR" smtClean="0"/>
              <a:t>Treća razina</a:t>
            </a:r>
            <a:endParaRPr lang="hr-HR" smtClean="0"/>
          </a:p>
          <a:p>
            <a:pPr lvl="3" eaLnBrk="1" latinLnBrk="0" hangingPunct="1"/>
            <a:r>
              <a:rPr lang="hr-HR" smtClean="0"/>
              <a:t>Četvrta razina</a:t>
            </a:r>
            <a:endParaRPr lang="hr-HR" smtClean="0"/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 hasCustomPrompt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  <a:endParaRPr kumimoji="0" lang="hr-HR" smtClean="0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 hasCustomPrompt="1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 hasCustomPrompt="1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 hasCustomPrompt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  <a:endParaRPr lang="hr-HR" smtClean="0"/>
          </a:p>
          <a:p>
            <a:pPr lvl="1" eaLnBrk="1" latinLnBrk="0" hangingPunct="1"/>
            <a:r>
              <a:rPr lang="hr-HR" smtClean="0"/>
              <a:t>Druga razina</a:t>
            </a:r>
            <a:endParaRPr lang="hr-HR" smtClean="0"/>
          </a:p>
          <a:p>
            <a:pPr lvl="2" eaLnBrk="1" latinLnBrk="0" hangingPunct="1"/>
            <a:r>
              <a:rPr lang="hr-HR" smtClean="0"/>
              <a:t>Treća razina</a:t>
            </a:r>
            <a:endParaRPr lang="hr-HR" smtClean="0"/>
          </a:p>
          <a:p>
            <a:pPr lvl="3" eaLnBrk="1" latinLnBrk="0" hangingPunct="1"/>
            <a:r>
              <a:rPr lang="hr-HR" smtClean="0"/>
              <a:t>Četvrta razina</a:t>
            </a:r>
            <a:endParaRPr lang="hr-HR" smtClean="0"/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  <a:endParaRPr lang="hr-HR" smtClean="0"/>
          </a:p>
          <a:p>
            <a:pPr lvl="1" eaLnBrk="1" latinLnBrk="0" hangingPunct="1"/>
            <a:r>
              <a:rPr lang="hr-HR" smtClean="0"/>
              <a:t>Druga razina</a:t>
            </a:r>
            <a:endParaRPr lang="hr-HR" smtClean="0"/>
          </a:p>
          <a:p>
            <a:pPr lvl="2" eaLnBrk="1" latinLnBrk="0" hangingPunct="1"/>
            <a:r>
              <a:rPr lang="hr-HR" smtClean="0"/>
              <a:t>Treća razina</a:t>
            </a:r>
            <a:endParaRPr lang="hr-HR" smtClean="0"/>
          </a:p>
          <a:p>
            <a:pPr lvl="3" eaLnBrk="1" latinLnBrk="0" hangingPunct="1"/>
            <a:r>
              <a:rPr lang="hr-HR" smtClean="0"/>
              <a:t>Četvrta razina</a:t>
            </a:r>
            <a:endParaRPr lang="hr-HR" smtClean="0"/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 hasCustomPrompt="1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 hasCustomPrompt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  <a:endParaRPr kumimoji="0" lang="hr-HR" smtClean="0"/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  <a:endParaRPr kumimoji="0" lang="hr-HR" smtClean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 hasCustomPrompt="1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  <a:endParaRPr lang="hr-HR" smtClean="0"/>
          </a:p>
          <a:p>
            <a:pPr lvl="1" eaLnBrk="1" latinLnBrk="0" hangingPunct="1"/>
            <a:r>
              <a:rPr lang="hr-HR" smtClean="0"/>
              <a:t>Druga razina</a:t>
            </a:r>
            <a:endParaRPr lang="hr-HR" smtClean="0"/>
          </a:p>
          <a:p>
            <a:pPr lvl="2" eaLnBrk="1" latinLnBrk="0" hangingPunct="1"/>
            <a:r>
              <a:rPr lang="hr-HR" smtClean="0"/>
              <a:t>Treća razina</a:t>
            </a:r>
            <a:endParaRPr lang="hr-HR" smtClean="0"/>
          </a:p>
          <a:p>
            <a:pPr lvl="3" eaLnBrk="1" latinLnBrk="0" hangingPunct="1"/>
            <a:r>
              <a:rPr lang="hr-HR" smtClean="0"/>
              <a:t>Četvrta razina</a:t>
            </a:r>
            <a:endParaRPr lang="hr-HR" smtClean="0"/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 hasCustomPrompt="1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  <a:endParaRPr lang="hr-HR" smtClean="0"/>
          </a:p>
          <a:p>
            <a:pPr lvl="1" eaLnBrk="1" latinLnBrk="0" hangingPunct="1"/>
            <a:r>
              <a:rPr lang="hr-HR" smtClean="0"/>
              <a:t>Druga razina</a:t>
            </a:r>
            <a:endParaRPr lang="hr-HR" smtClean="0"/>
          </a:p>
          <a:p>
            <a:pPr lvl="2" eaLnBrk="1" latinLnBrk="0" hangingPunct="1"/>
            <a:r>
              <a:rPr lang="hr-HR" smtClean="0"/>
              <a:t>Treća razina</a:t>
            </a:r>
            <a:endParaRPr lang="hr-HR" smtClean="0"/>
          </a:p>
          <a:p>
            <a:pPr lvl="3" eaLnBrk="1" latinLnBrk="0" hangingPunct="1"/>
            <a:r>
              <a:rPr lang="hr-HR" smtClean="0"/>
              <a:t>Četvrta razina</a:t>
            </a:r>
            <a:endParaRPr lang="hr-HR" smtClean="0"/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 hasCustomPrompt="1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 hasCustomPrompt="1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 hasCustomPrompt="1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  <a:endParaRPr kumimoji="0" lang="hr-HR" smtClean="0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 hasCustomPrompt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  <a:endParaRPr lang="hr-HR" smtClean="0"/>
          </a:p>
          <a:p>
            <a:pPr lvl="1" eaLnBrk="1" latinLnBrk="0" hangingPunct="1"/>
            <a:r>
              <a:rPr lang="hr-HR" smtClean="0"/>
              <a:t>Druga razina</a:t>
            </a:r>
            <a:endParaRPr lang="hr-HR" smtClean="0"/>
          </a:p>
          <a:p>
            <a:pPr lvl="2" eaLnBrk="1" latinLnBrk="0" hangingPunct="1"/>
            <a:r>
              <a:rPr lang="hr-HR" smtClean="0"/>
              <a:t>Treća razina</a:t>
            </a:r>
            <a:endParaRPr lang="hr-HR" smtClean="0"/>
          </a:p>
          <a:p>
            <a:pPr lvl="3" eaLnBrk="1" latinLnBrk="0" hangingPunct="1"/>
            <a:r>
              <a:rPr lang="hr-HR" smtClean="0"/>
              <a:t>Četvrta razina</a:t>
            </a:r>
            <a:endParaRPr lang="hr-HR" smtClean="0"/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 hasCustomPrompt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8FFB-CCF9-41BF-8F87-CBEF6DC3FC4D}" type="slidenum">
              <a:rPr lang="hr-HR" smtClean="0"/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 hasCustomPrompt="1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  <a:endParaRPr kumimoji="0" lang="hr-HR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  <a:endParaRPr kumimoji="0" lang="hr-HR" smtClean="0"/>
          </a:p>
          <a:p>
            <a:pPr lvl="1" eaLnBrk="1" latinLnBrk="0" hangingPunct="1"/>
            <a:r>
              <a:rPr kumimoji="0" lang="hr-HR" smtClean="0"/>
              <a:t>Druga razina</a:t>
            </a:r>
            <a:endParaRPr kumimoji="0" lang="hr-HR" smtClean="0"/>
          </a:p>
          <a:p>
            <a:pPr lvl="2" eaLnBrk="1" latinLnBrk="0" hangingPunct="1"/>
            <a:r>
              <a:rPr kumimoji="0" lang="hr-HR" smtClean="0"/>
              <a:t>Treća razina</a:t>
            </a:r>
            <a:endParaRPr kumimoji="0" lang="hr-HR" smtClean="0"/>
          </a:p>
          <a:p>
            <a:pPr lvl="3" eaLnBrk="1" latinLnBrk="0" hangingPunct="1"/>
            <a:r>
              <a:rPr kumimoji="0" lang="hr-HR" smtClean="0"/>
              <a:t>Četvrta razina</a:t>
            </a:r>
            <a:endParaRPr kumimoji="0" lang="hr-HR" smtClean="0"/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0B1DB4-8420-42CC-92E6-2709FD189BB1}" type="datetimeFigureOut">
              <a:rPr lang="hr-HR" smtClean="0"/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858FFB-CCF9-41BF-8F87-CBEF6DC3FC4D}" type="slidenum">
              <a:rPr lang="hr-HR" smtClean="0"/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Der dicke, fette Pfannkuchen. Norwegische Volksmärchen : Amazon.de: Bücher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548680"/>
            <a:ext cx="7056783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3" name="Slika 13" descr="Das &quot;dicke-fette-Pfannkuchen&quot;-Spiel | Kamishibai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188595"/>
            <a:ext cx="8205470" cy="6214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6" name="Slika 6" descr="Der dicke fette Pfannkuchen. Kamishibai-Bildkartenset | Kleider für kleine  mädchen, Kinder märchen, Märchen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"/>
            <a:ext cx="8611870" cy="704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9" name="Slika 9" descr="Kamishibai-Bildkarten, Der dicke fette Pfannkuchen günstig online kaufen |  backwinkel.de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05" y="-891540"/>
            <a:ext cx="7932420" cy="793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hr-HR" altLang="en-US" sz="9600"/>
              <a:t>ENDE</a:t>
            </a:r>
            <a:endParaRPr lang="hr-HR" altLang="en-US" sz="9600"/>
          </a:p>
          <a:p>
            <a:r>
              <a:rPr lang="hr-HR" altLang="en-US" sz="3200"/>
              <a:t>Vielen Dank für die Aufmerksamkeit :-D</a:t>
            </a:r>
            <a:endParaRPr lang="hr-HR" alt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0" y="472970"/>
            <a:ext cx="8409456" cy="583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Slika 3" descr="Der dicke fette Pfannkuchen. Kamishibai Bildkartenset: Entdecken - Erzählen  - Begreifen: Märchen | Offizieller Shop des Don Bosco Verlags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83175" cy="359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" descr="IMG_25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56380" y="3107055"/>
            <a:ext cx="5087620" cy="3687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Slika 4" descr="Der dicke fette Pfannkuchen. Kamishibai Bildkartenset: Entdecken - Erzählen  - Begreifen: Märchen | Offizieller Shop des Don Bosco Verlags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285" y="787400"/>
            <a:ext cx="7466330" cy="528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Slika 2" descr="Der dicke fette Pfannkuchen Buch versandkostenfrei bei Weltbild.de bestellen"/>
          <p:cNvPicPr>
            <a:picLocks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755" y="671195"/>
            <a:ext cx="8161655" cy="577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Slika 5" descr="Der dicke fette Pfannkuchen. Kamishibai-Bildkartenset - betzold.de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" y="188595"/>
            <a:ext cx="8632825" cy="70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1" name="Slika 11" descr="Der dicke fette Pfannkuchen. Kamishibai Bildkartenset. von Simone Klement -  Buch - | Thalia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285" y="738505"/>
            <a:ext cx="7886065" cy="5586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8" name="Slika 8" descr="Mit Reim und Rhythmus spielend Sprachentwicklung fördern: Teil 1 |  Kamishibai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" y="786765"/>
            <a:ext cx="8982075" cy="4732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0" name="Slika 10" descr="Kamishibai-Bildkarten, Der dicke fette Pfannkuchen, U3 - für Kinder von 1  bis 3 günstig online kaufen | backwinkel.de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005" y="44450"/>
            <a:ext cx="7793355" cy="679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42</Words>
  <Application>WPS Presentation</Application>
  <PresentationFormat>Prikaz na zaslonu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Wingdings 2</vt:lpstr>
      <vt:lpstr>Franklin Gothic Book</vt:lpstr>
      <vt:lpstr>Franklin Gothic Medium</vt:lpstr>
      <vt:lpstr>Microsoft YaHei</vt:lpstr>
      <vt:lpstr>Arial Unicode MS</vt:lpstr>
      <vt:lpstr>Calibri</vt:lpstr>
      <vt:lpstr>Putovanje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dicke fette Pfannkuchen</dc:title>
  <dc:creator>user</dc:creator>
  <cp:lastModifiedBy>user</cp:lastModifiedBy>
  <cp:revision>4</cp:revision>
  <dcterms:created xsi:type="dcterms:W3CDTF">2022-05-19T21:53:00Z</dcterms:created>
  <dcterms:modified xsi:type="dcterms:W3CDTF">2022-05-24T20:41:56Z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A811181AC27446B0B446DA479C7C1255</vt:lpwstr>
  </property>
  <property fmtid="{D5CDD505-2E9C-101B-9397-08002B2CF9AE}" pid="3" name="KSOProductBuildVer">
    <vt:lpwstr>1033-11.2.0.11130</vt:lpwstr>
  </property>
</Properties>
</file>