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1924EE-8F59-4F81-93F0-79CD4F91A9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Ljekovite biljne vrste dvorišta škole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CDAB3E3-97E0-4E0D-8DE0-336A1A8621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r-HR" dirty="0"/>
              <a:t>Školski projekt: ‘’ČITANJE JE IN’’</a:t>
            </a:r>
          </a:p>
          <a:p>
            <a:pPr algn="ctr"/>
            <a:r>
              <a:rPr lang="hr-HR" dirty="0"/>
              <a:t>27. </a:t>
            </a:r>
            <a:r>
              <a:rPr lang="hr-HR"/>
              <a:t>svibnja 2022</a:t>
            </a:r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52589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2E2A37-4C99-49FE-BD89-7C659C40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x-none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Hypericum perforatum </a:t>
            </a:r>
            <a:r>
              <a:rPr lang="x-none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L.</a:t>
            </a:r>
            <a:r>
              <a:rPr lang="x-none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x-none" sz="2400" b="1" i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-</a:t>
            </a:r>
            <a:r>
              <a:rPr lang="x-none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pljuskavica, gospina trava, kantarion</a:t>
            </a:r>
            <a:br>
              <a:rPr lang="hr-HR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Porodica: </a:t>
            </a:r>
            <a:r>
              <a:rPr lang="hr-HR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Hypericaceae</a:t>
            </a:r>
            <a:endParaRPr lang="hr-HR" sz="2400" dirty="0"/>
          </a:p>
        </p:txBody>
      </p:sp>
      <p:pic>
        <p:nvPicPr>
          <p:cNvPr id="6" name="Rezervirano mjesto sadržaja 5" descr="Slika na kojoj se prikazuje cvijet, biljka, cinerarija&#10;&#10;Opis je automatski generiran">
            <a:extLst>
              <a:ext uri="{FF2B5EF4-FFF2-40B4-BE49-F238E27FC236}">
                <a16:creationId xmlns:a16="http://schemas.microsoft.com/office/drawing/2014/main" id="{2335353D-1136-4A13-A124-26990877C7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2706952"/>
            <a:ext cx="4183062" cy="2788708"/>
          </a:xfrm>
        </p:spPr>
      </p:pic>
      <p:pic>
        <p:nvPicPr>
          <p:cNvPr id="8" name="Rezervirano mjesto sadržaja 7" descr="Slika na kojoj se prikazuje trava, biljka, na otvorenom, cvijet&#10;&#10;Opis je automatski generiran">
            <a:extLst>
              <a:ext uri="{FF2B5EF4-FFF2-40B4-BE49-F238E27FC236}">
                <a16:creationId xmlns:a16="http://schemas.microsoft.com/office/drawing/2014/main" id="{7D477936-E314-439B-8BC7-32F0C01F78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76874" y="2706952"/>
            <a:ext cx="3209925" cy="2788707"/>
          </a:xfrm>
        </p:spPr>
      </p:pic>
    </p:spTree>
    <p:extLst>
      <p:ext uri="{BB962C8B-B14F-4D97-AF65-F5344CB8AC3E}">
        <p14:creationId xmlns:p14="http://schemas.microsoft.com/office/powerpoint/2010/main" val="75751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D3908F-FAA1-4E5E-AD5E-0685DCC64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x-none" sz="27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Chelidonium majus </a:t>
            </a:r>
            <a:r>
              <a:rPr lang="x-none" sz="27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L. </a:t>
            </a:r>
            <a:r>
              <a:rPr lang="x-none" sz="2700" b="1" i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-</a:t>
            </a:r>
            <a:r>
              <a:rPr lang="x-none" sz="27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rosopas</a:t>
            </a:r>
            <a:br>
              <a:rPr lang="hr-HR" sz="27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r-HR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Porodica: </a:t>
            </a:r>
            <a:r>
              <a:rPr lang="hr-HR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Papaveraceae</a:t>
            </a:r>
            <a:b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pic>
        <p:nvPicPr>
          <p:cNvPr id="6" name="Rezervirano mjesto sadržaja 5" descr="Slika na kojoj se prikazuje na otvorenom, biljka, cvijet, mak&#10;&#10;Opis je automatski generiran">
            <a:extLst>
              <a:ext uri="{FF2B5EF4-FFF2-40B4-BE49-F238E27FC236}">
                <a16:creationId xmlns:a16="http://schemas.microsoft.com/office/drawing/2014/main" id="{1D4FCBE7-4399-4810-9797-D6015AA441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2532658"/>
            <a:ext cx="4183062" cy="3137296"/>
          </a:xfrm>
        </p:spPr>
      </p:pic>
      <p:pic>
        <p:nvPicPr>
          <p:cNvPr id="8" name="Rezervirano mjesto sadržaja 7" descr="Slika na kojoj se prikazuje trava, biljka, na otvorenom, cvijet&#10;&#10;Opis je automatski generiran">
            <a:extLst>
              <a:ext uri="{FF2B5EF4-FFF2-40B4-BE49-F238E27FC236}">
                <a16:creationId xmlns:a16="http://schemas.microsoft.com/office/drawing/2014/main" id="{2C296C27-E2EE-43B4-A8CA-749507780A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67324" y="2532659"/>
            <a:ext cx="3267075" cy="3137296"/>
          </a:xfrm>
        </p:spPr>
      </p:pic>
    </p:spTree>
    <p:extLst>
      <p:ext uri="{BB962C8B-B14F-4D97-AF65-F5344CB8AC3E}">
        <p14:creationId xmlns:p14="http://schemas.microsoft.com/office/powerpoint/2010/main" val="3877201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31BFCB-6344-4E0E-B6FC-DD9D76103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x-none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Rumex acetosa </a:t>
            </a:r>
            <a:r>
              <a:rPr lang="x-none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L. </a:t>
            </a:r>
            <a:r>
              <a:rPr lang="x-none" sz="2400" b="1" i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-</a:t>
            </a:r>
            <a:r>
              <a:rPr lang="x-none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prava kiselica</a:t>
            </a:r>
            <a:br>
              <a:rPr lang="hr-HR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Porodica: </a:t>
            </a:r>
            <a:r>
              <a:rPr lang="hr-HR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Polygonaceae</a:t>
            </a:r>
            <a:br>
              <a:rPr lang="hr-H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2800" dirty="0"/>
          </a:p>
        </p:txBody>
      </p:sp>
      <p:pic>
        <p:nvPicPr>
          <p:cNvPr id="6" name="Rezervirano mjesto sadržaja 5" descr="Slika na kojoj se prikazuje biljka, stablo, povrće&#10;&#10;Opis je automatski generiran">
            <a:extLst>
              <a:ext uri="{FF2B5EF4-FFF2-40B4-BE49-F238E27FC236}">
                <a16:creationId xmlns:a16="http://schemas.microsoft.com/office/drawing/2014/main" id="{36FAF135-F6C4-42B5-AA05-04D6134869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2438400"/>
            <a:ext cx="4183062" cy="2840139"/>
          </a:xfrm>
        </p:spPr>
      </p:pic>
      <p:pic>
        <p:nvPicPr>
          <p:cNvPr id="8" name="Rezervirano mjesto sadržaja 7" descr="Slika na kojoj se prikazuje trava, na otvorenom, nebo, stablo&#10;&#10;Opis je automatski generiran">
            <a:extLst>
              <a:ext uri="{FF2B5EF4-FFF2-40B4-BE49-F238E27FC236}">
                <a16:creationId xmlns:a16="http://schemas.microsoft.com/office/drawing/2014/main" id="{1E207648-C7C0-4704-8A58-EC2D4DCB17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57800" y="2438400"/>
            <a:ext cx="3733800" cy="2840139"/>
          </a:xfrm>
        </p:spPr>
      </p:pic>
    </p:spTree>
    <p:extLst>
      <p:ext uri="{BB962C8B-B14F-4D97-AF65-F5344CB8AC3E}">
        <p14:creationId xmlns:p14="http://schemas.microsoft.com/office/powerpoint/2010/main" val="3986673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7117EB-5921-48A3-8A91-5884BAD99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x-none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Stellaria media </a:t>
            </a:r>
            <a:r>
              <a:rPr lang="x-none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(L.) Vill. </a:t>
            </a:r>
            <a:r>
              <a:rPr lang="x-none" sz="2400" b="1" i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–</a:t>
            </a:r>
            <a:r>
              <a:rPr lang="x-none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mišjakinja, crijevac</a:t>
            </a:r>
            <a:br>
              <a:rPr lang="hr-HR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Porodica: </a:t>
            </a:r>
            <a:r>
              <a:rPr lang="hr-HR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Carylophylaceae</a:t>
            </a:r>
            <a:endParaRPr lang="hr-HR" sz="2400" dirty="0"/>
          </a:p>
        </p:txBody>
      </p:sp>
      <p:pic>
        <p:nvPicPr>
          <p:cNvPr id="6" name="Rezervirano mjesto sadržaja 5" descr="Slika na kojoj se prikazuje na otvorenom, biljka, stablo, bogato&#10;&#10;Opis je automatski generiran">
            <a:extLst>
              <a:ext uri="{FF2B5EF4-FFF2-40B4-BE49-F238E27FC236}">
                <a16:creationId xmlns:a16="http://schemas.microsoft.com/office/drawing/2014/main" id="{9F7F0CE1-6ED8-4A8A-9672-C749E42A1B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8675" y="2238375"/>
            <a:ext cx="3838575" cy="3429000"/>
          </a:xfrm>
        </p:spPr>
      </p:pic>
      <p:pic>
        <p:nvPicPr>
          <p:cNvPr id="8" name="Rezervirano mjesto sadržaja 7" descr="Slika na kojoj se prikazuje na otvorenom, biljka, zeleno, cvijet&#10;&#10;Opis je automatski generiran">
            <a:extLst>
              <a:ext uri="{FF2B5EF4-FFF2-40B4-BE49-F238E27FC236}">
                <a16:creationId xmlns:a16="http://schemas.microsoft.com/office/drawing/2014/main" id="{C81646D3-3B44-4FFC-BF7C-355A5D45CC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53000" y="2238375"/>
            <a:ext cx="3714749" cy="3429000"/>
          </a:xfrm>
        </p:spPr>
      </p:pic>
    </p:spTree>
    <p:extLst>
      <p:ext uri="{BB962C8B-B14F-4D97-AF65-F5344CB8AC3E}">
        <p14:creationId xmlns:p14="http://schemas.microsoft.com/office/powerpoint/2010/main" val="2126134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EF8937-DACB-4600-8490-354BB9791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x-none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Trifolium pratense </a:t>
            </a:r>
            <a:r>
              <a:rPr lang="x-none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L. </a:t>
            </a:r>
            <a:r>
              <a:rPr lang="x-none" sz="2400" b="1" i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-</a:t>
            </a:r>
            <a:r>
              <a:rPr lang="x-none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crvena djetelina</a:t>
            </a:r>
            <a:br>
              <a:rPr lang="hr-HR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Porodica: </a:t>
            </a:r>
            <a:r>
              <a:rPr lang="hr-HR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Fabaceae</a:t>
            </a:r>
            <a:endParaRPr lang="hr-HR" sz="2400" dirty="0"/>
          </a:p>
        </p:txBody>
      </p:sp>
      <p:pic>
        <p:nvPicPr>
          <p:cNvPr id="6" name="Rezervirano mjesto sadržaja 5" descr="Slika na kojoj se prikazuje biljka, trava, cvijet, zeleno&#10;&#10;Opis je automatski generiran">
            <a:extLst>
              <a:ext uri="{FF2B5EF4-FFF2-40B4-BE49-F238E27FC236}">
                <a16:creationId xmlns:a16="http://schemas.microsoft.com/office/drawing/2014/main" id="{D4CA3B12-4E7C-4B58-8BDA-6EDCEDF687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2176585"/>
            <a:ext cx="4183062" cy="3849443"/>
          </a:xfrm>
        </p:spPr>
      </p:pic>
      <p:pic>
        <p:nvPicPr>
          <p:cNvPr id="8" name="Rezervirano mjesto sadržaja 7" descr="Slika na kojoj se prikazuje trava, na otvorenom, biljka, cvijet&#10;&#10;Opis je automatski generiran">
            <a:extLst>
              <a:ext uri="{FF2B5EF4-FFF2-40B4-BE49-F238E27FC236}">
                <a16:creationId xmlns:a16="http://schemas.microsoft.com/office/drawing/2014/main" id="{0FA78F6D-3679-4E8B-87E9-602E0839D7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89525" y="2176584"/>
            <a:ext cx="4184650" cy="3849443"/>
          </a:xfrm>
        </p:spPr>
      </p:pic>
    </p:spTree>
    <p:extLst>
      <p:ext uri="{BB962C8B-B14F-4D97-AF65-F5344CB8AC3E}">
        <p14:creationId xmlns:p14="http://schemas.microsoft.com/office/powerpoint/2010/main" val="3242324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E49EDD-B647-4DE6-A1EA-56F1816FE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x-none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Taraxacum officinale </a:t>
            </a:r>
            <a:r>
              <a:rPr lang="x-none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Web. </a:t>
            </a:r>
            <a:r>
              <a:rPr lang="x-none" sz="2400" b="1" i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-</a:t>
            </a:r>
            <a:r>
              <a:rPr lang="x-none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maslačak</a:t>
            </a:r>
            <a:br>
              <a:rPr lang="hr-HR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Porodica: </a:t>
            </a:r>
            <a:r>
              <a:rPr lang="hr-HR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Asteraceae</a:t>
            </a:r>
            <a:br>
              <a:rPr lang="hr-H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2400" dirty="0"/>
          </a:p>
        </p:txBody>
      </p:sp>
      <p:pic>
        <p:nvPicPr>
          <p:cNvPr id="6" name="Rezervirano mjesto sadržaja 5" descr="Slika na kojoj se prikazuje nebo, trava, na otvorenom, cvijet&#10;&#10;Opis je automatski generiran">
            <a:extLst>
              <a:ext uri="{FF2B5EF4-FFF2-40B4-BE49-F238E27FC236}">
                <a16:creationId xmlns:a16="http://schemas.microsoft.com/office/drawing/2014/main" id="{4B800C5E-64A9-47EC-A7CE-28A8E6AB7C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2706953"/>
            <a:ext cx="4183062" cy="3265222"/>
          </a:xfrm>
        </p:spPr>
      </p:pic>
      <p:pic>
        <p:nvPicPr>
          <p:cNvPr id="8" name="Rezervirano mjesto sadržaja 7" descr="Slika na kojoj se prikazuje trava, biljka, cvijet, žuto&#10;&#10;Opis je automatski generiran">
            <a:extLst>
              <a:ext uri="{FF2B5EF4-FFF2-40B4-BE49-F238E27FC236}">
                <a16:creationId xmlns:a16="http://schemas.microsoft.com/office/drawing/2014/main" id="{67BF093B-2637-4989-BA9F-F381CDBAC7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89525" y="2702821"/>
            <a:ext cx="4184650" cy="3265222"/>
          </a:xfrm>
        </p:spPr>
      </p:pic>
    </p:spTree>
    <p:extLst>
      <p:ext uri="{BB962C8B-B14F-4D97-AF65-F5344CB8AC3E}">
        <p14:creationId xmlns:p14="http://schemas.microsoft.com/office/powerpoint/2010/main" val="113173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BC3705-7685-4D10-B9F1-A2954C07C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x-none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Hedera helix </a:t>
            </a:r>
            <a:r>
              <a:rPr lang="x-none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L. </a:t>
            </a:r>
            <a:r>
              <a:rPr lang="x-none" sz="2400" b="1" i="0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-</a:t>
            </a:r>
            <a:r>
              <a:rPr lang="x-none" sz="24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bršljan</a:t>
            </a:r>
            <a:br>
              <a:rPr lang="hr-HR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Porodica: </a:t>
            </a:r>
            <a:r>
              <a:rPr lang="hr-HR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Araliaceae</a:t>
            </a:r>
            <a:endParaRPr lang="hr-HR" sz="2400" dirty="0"/>
          </a:p>
        </p:txBody>
      </p:sp>
      <p:pic>
        <p:nvPicPr>
          <p:cNvPr id="6" name="Rezervirano mjesto sadržaja 5" descr="Slika na kojoj se prikazuje biljka, na otvorenom, zeleno, list&#10;&#10;Opis je automatski generiran">
            <a:extLst>
              <a:ext uri="{FF2B5EF4-FFF2-40B4-BE49-F238E27FC236}">
                <a16:creationId xmlns:a16="http://schemas.microsoft.com/office/drawing/2014/main" id="{D90301AA-0503-46AF-9A3A-B49B14DC89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3534" y="2638425"/>
            <a:ext cx="3951816" cy="2786856"/>
          </a:xfrm>
        </p:spPr>
      </p:pic>
      <p:pic>
        <p:nvPicPr>
          <p:cNvPr id="8" name="Rezervirano mjesto sadržaja 7" descr="Slika na kojoj se prikazuje biljka, na otvorenom, stablo, list&#10;&#10;Opis je automatski generiran">
            <a:extLst>
              <a:ext uri="{FF2B5EF4-FFF2-40B4-BE49-F238E27FC236}">
                <a16:creationId xmlns:a16="http://schemas.microsoft.com/office/drawing/2014/main" id="{30C1DF0D-D5D6-4695-AB3B-E15B50C4EB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89525" y="2638425"/>
            <a:ext cx="4184650" cy="2857764"/>
          </a:xfrm>
        </p:spPr>
      </p:pic>
    </p:spTree>
    <p:extLst>
      <p:ext uri="{BB962C8B-B14F-4D97-AF65-F5344CB8AC3E}">
        <p14:creationId xmlns:p14="http://schemas.microsoft.com/office/powerpoint/2010/main" val="108512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9B968C-1D4D-4062-AAAA-45890C9C7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x-none" sz="27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Achillea millefolium </a:t>
            </a:r>
            <a:r>
              <a:rPr lang="x-none" sz="27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x-none" sz="27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– </a:t>
            </a:r>
            <a:r>
              <a:rPr lang="x-none" sz="27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stolisnik, hajdučka trava</a:t>
            </a:r>
            <a:br>
              <a:rPr lang="hr-HR" sz="27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r-HR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Porodica: </a:t>
            </a:r>
            <a:r>
              <a:rPr lang="hr-HR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Asteraceae</a:t>
            </a:r>
            <a:b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pic>
        <p:nvPicPr>
          <p:cNvPr id="6" name="Rezervirano mjesto sadržaja 5" descr="Slika na kojoj se prikazuje biljka, cvijet, obična mrkva&#10;&#10;Opis je automatski generiran">
            <a:extLst>
              <a:ext uri="{FF2B5EF4-FFF2-40B4-BE49-F238E27FC236}">
                <a16:creationId xmlns:a16="http://schemas.microsoft.com/office/drawing/2014/main" id="{5D7EB0C4-D2A9-4D66-A6BE-C73970CDA9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2532658"/>
            <a:ext cx="4183062" cy="3137296"/>
          </a:xfrm>
        </p:spPr>
      </p:pic>
      <p:pic>
        <p:nvPicPr>
          <p:cNvPr id="8" name="Rezervirano mjesto sadržaja 7" descr="Slika na kojoj se prikazuje biljka, cvijet, trava, vrt&#10;&#10;Opis je automatski generiran">
            <a:extLst>
              <a:ext uri="{FF2B5EF4-FFF2-40B4-BE49-F238E27FC236}">
                <a16:creationId xmlns:a16="http://schemas.microsoft.com/office/drawing/2014/main" id="{A34D968E-42B7-43F1-82D3-041851BBA9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00650" y="2532658"/>
            <a:ext cx="4183062" cy="3137296"/>
          </a:xfrm>
        </p:spPr>
      </p:pic>
    </p:spTree>
    <p:extLst>
      <p:ext uri="{BB962C8B-B14F-4D97-AF65-F5344CB8AC3E}">
        <p14:creationId xmlns:p14="http://schemas.microsoft.com/office/powerpoint/2010/main" val="76082517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472</TotalTime>
  <Words>116</Words>
  <Application>Microsoft Office PowerPoint</Application>
  <PresentationFormat>Široki zaslon</PresentationFormat>
  <Paragraphs>11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6" baseType="lpstr">
      <vt:lpstr>Arial</vt:lpstr>
      <vt:lpstr>Calibri</vt:lpstr>
      <vt:lpstr>Courier New</vt:lpstr>
      <vt:lpstr>Times New Roman</vt:lpstr>
      <vt:lpstr>Trebuchet MS</vt:lpstr>
      <vt:lpstr>Wingdings 3</vt:lpstr>
      <vt:lpstr>Faseta</vt:lpstr>
      <vt:lpstr>Ljekovite biljne vrste dvorišta škole</vt:lpstr>
      <vt:lpstr>Hypericum perforatum L. - pljuskavica, gospina trava, kantarion Porodica: Hypericaceae</vt:lpstr>
      <vt:lpstr>Chelidonium majus L. - rosopas Porodica: Papaveraceae </vt:lpstr>
      <vt:lpstr>Rumex acetosa L. - prava kiselica Porodica: Polygonaceae </vt:lpstr>
      <vt:lpstr>Stellaria media (L.) Vill. – mišjakinja, crijevac Porodica: Carylophylaceae</vt:lpstr>
      <vt:lpstr>Trifolium pratense L. - crvena djetelina Porodica: Fabaceae</vt:lpstr>
      <vt:lpstr>Taraxacum officinale Web. - maslačak Porodica: Asteraceae </vt:lpstr>
      <vt:lpstr>Hedera helix L. - bršljan Porodica: Araliaceae</vt:lpstr>
      <vt:lpstr>Achillea millefolium L. – stolisnik, hajdučka trava Porodica: Asteraceae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Ljekovite biljne vrste dvorišta škole</dc:title>
  <dc:creator>Hrvoje Kezele</dc:creator>
  <cp:lastModifiedBy>Hrvoje Kezele</cp:lastModifiedBy>
  <cp:revision>12</cp:revision>
  <dcterms:created xsi:type="dcterms:W3CDTF">2022-05-25T18:03:13Z</dcterms:created>
  <dcterms:modified xsi:type="dcterms:W3CDTF">2022-05-27T05:45:22Z</dcterms:modified>
</cp:coreProperties>
</file>