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B576F-5A10-4BA9-BB50-A6ADF2302725}" v="12" dt="2022-03-01T18:42:06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MARIJA DIKLIĆ" userId="14c0a1d7-8358-4e44-8d86-583c1c6561b6" providerId="ADAL" clId="{E03B576F-5A10-4BA9-BB50-A6ADF2302725}"/>
    <pc:docChg chg="undo custSel addSld delSld modSld">
      <pc:chgData name="ANAMARIJA DIKLIĆ" userId="14c0a1d7-8358-4e44-8d86-583c1c6561b6" providerId="ADAL" clId="{E03B576F-5A10-4BA9-BB50-A6ADF2302725}" dt="2022-03-01T18:47:32.993" v="959" actId="20577"/>
      <pc:docMkLst>
        <pc:docMk/>
      </pc:docMkLst>
      <pc:sldChg chg="modSp modAnim">
        <pc:chgData name="ANAMARIJA DIKLIĆ" userId="14c0a1d7-8358-4e44-8d86-583c1c6561b6" providerId="ADAL" clId="{E03B576F-5A10-4BA9-BB50-A6ADF2302725}" dt="2022-03-01T18:31:44.430" v="1" actId="20577"/>
        <pc:sldMkLst>
          <pc:docMk/>
          <pc:sldMk cId="3437266155" sldId="256"/>
        </pc:sldMkLst>
        <pc:spChg chg="mod">
          <ac:chgData name="ANAMARIJA DIKLIĆ" userId="14c0a1d7-8358-4e44-8d86-583c1c6561b6" providerId="ADAL" clId="{E03B576F-5A10-4BA9-BB50-A6ADF2302725}" dt="2022-03-01T18:31:41.660" v="0" actId="20577"/>
          <ac:spMkLst>
            <pc:docMk/>
            <pc:sldMk cId="3437266155" sldId="256"/>
            <ac:spMk id="3" creationId="{ABB37396-79CB-4E5E-AA3A-478EB0C99702}"/>
          </ac:spMkLst>
        </pc:spChg>
      </pc:sldChg>
      <pc:sldChg chg="modSp new mod">
        <pc:chgData name="ANAMARIJA DIKLIĆ" userId="14c0a1d7-8358-4e44-8d86-583c1c6561b6" providerId="ADAL" clId="{E03B576F-5A10-4BA9-BB50-A6ADF2302725}" dt="2022-03-01T18:33:36.237" v="133" actId="20577"/>
        <pc:sldMkLst>
          <pc:docMk/>
          <pc:sldMk cId="2220829417" sldId="257"/>
        </pc:sldMkLst>
        <pc:spChg chg="mod">
          <ac:chgData name="ANAMARIJA DIKLIĆ" userId="14c0a1d7-8358-4e44-8d86-583c1c6561b6" providerId="ADAL" clId="{E03B576F-5A10-4BA9-BB50-A6ADF2302725}" dt="2022-03-01T18:31:55.197" v="19" actId="20577"/>
          <ac:spMkLst>
            <pc:docMk/>
            <pc:sldMk cId="2220829417" sldId="257"/>
            <ac:spMk id="2" creationId="{8986DA32-2155-4A0A-A736-470A4E2C2013}"/>
          </ac:spMkLst>
        </pc:spChg>
        <pc:spChg chg="mod">
          <ac:chgData name="ANAMARIJA DIKLIĆ" userId="14c0a1d7-8358-4e44-8d86-583c1c6561b6" providerId="ADAL" clId="{E03B576F-5A10-4BA9-BB50-A6ADF2302725}" dt="2022-03-01T18:33:36.237" v="133" actId="20577"/>
          <ac:spMkLst>
            <pc:docMk/>
            <pc:sldMk cId="2220829417" sldId="257"/>
            <ac:spMk id="3" creationId="{FD1F5361-FBE4-46BE-A0C8-4BDE143FEA17}"/>
          </ac:spMkLst>
        </pc:spChg>
      </pc:sldChg>
      <pc:sldChg chg="modSp new mod">
        <pc:chgData name="ANAMARIJA DIKLIĆ" userId="14c0a1d7-8358-4e44-8d86-583c1c6561b6" providerId="ADAL" clId="{E03B576F-5A10-4BA9-BB50-A6ADF2302725}" dt="2022-03-01T18:40:51.401" v="421" actId="14100"/>
        <pc:sldMkLst>
          <pc:docMk/>
          <pc:sldMk cId="3276227536" sldId="258"/>
        </pc:sldMkLst>
        <pc:spChg chg="mod">
          <ac:chgData name="ANAMARIJA DIKLIĆ" userId="14c0a1d7-8358-4e44-8d86-583c1c6561b6" providerId="ADAL" clId="{E03B576F-5A10-4BA9-BB50-A6ADF2302725}" dt="2022-03-01T18:33:59.262" v="149" actId="20577"/>
          <ac:spMkLst>
            <pc:docMk/>
            <pc:sldMk cId="3276227536" sldId="258"/>
            <ac:spMk id="2" creationId="{E4DDD6F4-16E6-407F-AC55-BD6A75289EAF}"/>
          </ac:spMkLst>
        </pc:spChg>
        <pc:spChg chg="mod">
          <ac:chgData name="ANAMARIJA DIKLIĆ" userId="14c0a1d7-8358-4e44-8d86-583c1c6561b6" providerId="ADAL" clId="{E03B576F-5A10-4BA9-BB50-A6ADF2302725}" dt="2022-03-01T18:40:51.401" v="421" actId="14100"/>
          <ac:spMkLst>
            <pc:docMk/>
            <pc:sldMk cId="3276227536" sldId="258"/>
            <ac:spMk id="3" creationId="{674FCB37-578E-436C-AEED-D158FA32A792}"/>
          </ac:spMkLst>
        </pc:spChg>
      </pc:sldChg>
      <pc:sldChg chg="addSp delSp modSp new mod setBg">
        <pc:chgData name="ANAMARIJA DIKLIĆ" userId="14c0a1d7-8358-4e44-8d86-583c1c6561b6" providerId="ADAL" clId="{E03B576F-5A10-4BA9-BB50-A6ADF2302725}" dt="2022-03-01T18:40:19.246" v="369" actId="14100"/>
        <pc:sldMkLst>
          <pc:docMk/>
          <pc:sldMk cId="169460388" sldId="259"/>
        </pc:sldMkLst>
        <pc:spChg chg="mod">
          <ac:chgData name="ANAMARIJA DIKLIĆ" userId="14c0a1d7-8358-4e44-8d86-583c1c6561b6" providerId="ADAL" clId="{E03B576F-5A10-4BA9-BB50-A6ADF2302725}" dt="2022-03-01T18:39:56.729" v="364" actId="26606"/>
          <ac:spMkLst>
            <pc:docMk/>
            <pc:sldMk cId="169460388" sldId="259"/>
            <ac:spMk id="2" creationId="{A86BC6B1-D404-481C-931A-9218A6CA56CD}"/>
          </ac:spMkLst>
        </pc:spChg>
        <pc:spChg chg="del">
          <ac:chgData name="ANAMARIJA DIKLIĆ" userId="14c0a1d7-8358-4e44-8d86-583c1c6561b6" providerId="ADAL" clId="{E03B576F-5A10-4BA9-BB50-A6ADF2302725}" dt="2022-03-01T18:39:26.763" v="358" actId="22"/>
          <ac:spMkLst>
            <pc:docMk/>
            <pc:sldMk cId="169460388" sldId="259"/>
            <ac:spMk id="3" creationId="{E707CF94-9DF7-43A2-B477-F2C5452CAFA5}"/>
          </ac:spMkLst>
        </pc:spChg>
        <pc:spChg chg="add">
          <ac:chgData name="ANAMARIJA DIKLIĆ" userId="14c0a1d7-8358-4e44-8d86-583c1c6561b6" providerId="ADAL" clId="{E03B576F-5A10-4BA9-BB50-A6ADF2302725}" dt="2022-03-01T18:39:56.729" v="364" actId="26606"/>
          <ac:spMkLst>
            <pc:docMk/>
            <pc:sldMk cId="169460388" sldId="259"/>
            <ac:spMk id="10" creationId="{1D227D51-204B-ED48-AF9A-0BE9633FE04A}"/>
          </ac:spMkLst>
        </pc:spChg>
        <pc:spChg chg="add">
          <ac:chgData name="ANAMARIJA DIKLIĆ" userId="14c0a1d7-8358-4e44-8d86-583c1c6561b6" providerId="ADAL" clId="{E03B576F-5A10-4BA9-BB50-A6ADF2302725}" dt="2022-03-01T18:39:56.729" v="364" actId="26606"/>
          <ac:spMkLst>
            <pc:docMk/>
            <pc:sldMk cId="169460388" sldId="259"/>
            <ac:spMk id="12" creationId="{57A23F45-CDAE-8A40-8DE7-92A0BBC119B7}"/>
          </ac:spMkLst>
        </pc:spChg>
        <pc:spChg chg="add">
          <ac:chgData name="ANAMARIJA DIKLIĆ" userId="14c0a1d7-8358-4e44-8d86-583c1c6561b6" providerId="ADAL" clId="{E03B576F-5A10-4BA9-BB50-A6ADF2302725}" dt="2022-03-01T18:39:56.729" v="364" actId="26606"/>
          <ac:spMkLst>
            <pc:docMk/>
            <pc:sldMk cId="169460388" sldId="259"/>
            <ac:spMk id="14" creationId="{68546383-CCC4-544B-B0D8-DE78DE39BB78}"/>
          </ac:spMkLst>
        </pc:spChg>
        <pc:spChg chg="add">
          <ac:chgData name="ANAMARIJA DIKLIĆ" userId="14c0a1d7-8358-4e44-8d86-583c1c6561b6" providerId="ADAL" clId="{E03B576F-5A10-4BA9-BB50-A6ADF2302725}" dt="2022-03-01T18:39:56.729" v="364" actId="26606"/>
          <ac:spMkLst>
            <pc:docMk/>
            <pc:sldMk cId="169460388" sldId="259"/>
            <ac:spMk id="16" creationId="{6CA2C65D-0168-1245-86C8-62A8A6F7B813}"/>
          </ac:spMkLst>
        </pc:spChg>
        <pc:spChg chg="add">
          <ac:chgData name="ANAMARIJA DIKLIĆ" userId="14c0a1d7-8358-4e44-8d86-583c1c6561b6" providerId="ADAL" clId="{E03B576F-5A10-4BA9-BB50-A6ADF2302725}" dt="2022-03-01T18:39:56.729" v="364" actId="26606"/>
          <ac:spMkLst>
            <pc:docMk/>
            <pc:sldMk cId="169460388" sldId="259"/>
            <ac:spMk id="18" creationId="{4029224B-C0FC-EC47-B248-0D4271BC7FC3}"/>
          </ac:spMkLst>
        </pc:spChg>
        <pc:spChg chg="add">
          <ac:chgData name="ANAMARIJA DIKLIĆ" userId="14c0a1d7-8358-4e44-8d86-583c1c6561b6" providerId="ADAL" clId="{E03B576F-5A10-4BA9-BB50-A6ADF2302725}" dt="2022-03-01T18:39:56.729" v="364" actId="26606"/>
          <ac:spMkLst>
            <pc:docMk/>
            <pc:sldMk cId="169460388" sldId="259"/>
            <ac:spMk id="20" creationId="{755E9273-3717-C94C-9BFF-75E87E47C46A}"/>
          </ac:spMkLst>
        </pc:spChg>
        <pc:picChg chg="add mod ord modCrop">
          <ac:chgData name="ANAMARIJA DIKLIĆ" userId="14c0a1d7-8358-4e44-8d86-583c1c6561b6" providerId="ADAL" clId="{E03B576F-5A10-4BA9-BB50-A6ADF2302725}" dt="2022-03-01T18:40:19.246" v="369" actId="14100"/>
          <ac:picMkLst>
            <pc:docMk/>
            <pc:sldMk cId="169460388" sldId="259"/>
            <ac:picMk id="5" creationId="{606165EB-B5A8-4EA0-AA36-3783CAC59478}"/>
          </ac:picMkLst>
        </pc:picChg>
      </pc:sldChg>
      <pc:sldChg chg="addSp delSp modSp new mod setBg setClrOvrMap">
        <pc:chgData name="ANAMARIJA DIKLIĆ" userId="14c0a1d7-8358-4e44-8d86-583c1c6561b6" providerId="ADAL" clId="{E03B576F-5A10-4BA9-BB50-A6ADF2302725}" dt="2022-03-01T18:42:06.447" v="449" actId="1076"/>
        <pc:sldMkLst>
          <pc:docMk/>
          <pc:sldMk cId="3647210182" sldId="260"/>
        </pc:sldMkLst>
        <pc:spChg chg="mod ord">
          <ac:chgData name="ANAMARIJA DIKLIĆ" userId="14c0a1d7-8358-4e44-8d86-583c1c6561b6" providerId="ADAL" clId="{E03B576F-5A10-4BA9-BB50-A6ADF2302725}" dt="2022-03-01T18:42:00.358" v="448" actId="26606"/>
          <ac:spMkLst>
            <pc:docMk/>
            <pc:sldMk cId="3647210182" sldId="260"/>
            <ac:spMk id="2" creationId="{F535916C-CCA6-4BE4-999C-A1604C7D39FE}"/>
          </ac:spMkLst>
        </pc:spChg>
        <pc:spChg chg="del mod">
          <ac:chgData name="ANAMARIJA DIKLIĆ" userId="14c0a1d7-8358-4e44-8d86-583c1c6561b6" providerId="ADAL" clId="{E03B576F-5A10-4BA9-BB50-A6ADF2302725}" dt="2022-03-01T18:41:20.127" v="437"/>
          <ac:spMkLst>
            <pc:docMk/>
            <pc:sldMk cId="3647210182" sldId="260"/>
            <ac:spMk id="3" creationId="{3738F945-6E8B-4D5B-94E2-8BCEED570D8E}"/>
          </ac:spMkLst>
        </pc:spChg>
        <pc:spChg chg="add del mod">
          <ac:chgData name="ANAMARIJA DIKLIĆ" userId="14c0a1d7-8358-4e44-8d86-583c1c6561b6" providerId="ADAL" clId="{E03B576F-5A10-4BA9-BB50-A6ADF2302725}" dt="2022-03-01T18:41:35.849" v="442" actId="478"/>
          <ac:spMkLst>
            <pc:docMk/>
            <pc:sldMk cId="3647210182" sldId="260"/>
            <ac:spMk id="4" creationId="{07C5CB6C-26C1-483C-8A5B-E573BA0BD4FB}"/>
          </ac:spMkLst>
        </pc:spChg>
        <pc:spChg chg="add del">
          <ac:chgData name="ANAMARIJA DIKLIĆ" userId="14c0a1d7-8358-4e44-8d86-583c1c6561b6" providerId="ADAL" clId="{E03B576F-5A10-4BA9-BB50-A6ADF2302725}" dt="2022-03-01T18:41:38.517" v="445" actId="26606"/>
          <ac:spMkLst>
            <pc:docMk/>
            <pc:sldMk cId="3647210182" sldId="260"/>
            <ac:spMk id="71" creationId="{1D227D51-204B-ED48-AF9A-0BE9633FE04A}"/>
          </ac:spMkLst>
        </pc:spChg>
        <pc:spChg chg="add del">
          <ac:chgData name="ANAMARIJA DIKLIĆ" userId="14c0a1d7-8358-4e44-8d86-583c1c6561b6" providerId="ADAL" clId="{E03B576F-5A10-4BA9-BB50-A6ADF2302725}" dt="2022-03-01T18:41:38.517" v="445" actId="26606"/>
          <ac:spMkLst>
            <pc:docMk/>
            <pc:sldMk cId="3647210182" sldId="260"/>
            <ac:spMk id="73" creationId="{57A23F45-CDAE-8A40-8DE7-92A0BBC119B7}"/>
          </ac:spMkLst>
        </pc:spChg>
        <pc:spChg chg="add del">
          <ac:chgData name="ANAMARIJA DIKLIĆ" userId="14c0a1d7-8358-4e44-8d86-583c1c6561b6" providerId="ADAL" clId="{E03B576F-5A10-4BA9-BB50-A6ADF2302725}" dt="2022-03-01T18:41:38.517" v="445" actId="26606"/>
          <ac:spMkLst>
            <pc:docMk/>
            <pc:sldMk cId="3647210182" sldId="260"/>
            <ac:spMk id="75" creationId="{68546383-CCC4-544B-B0D8-DE78DE39BB78}"/>
          </ac:spMkLst>
        </pc:spChg>
        <pc:spChg chg="add del">
          <ac:chgData name="ANAMARIJA DIKLIĆ" userId="14c0a1d7-8358-4e44-8d86-583c1c6561b6" providerId="ADAL" clId="{E03B576F-5A10-4BA9-BB50-A6ADF2302725}" dt="2022-03-01T18:41:38.517" v="445" actId="26606"/>
          <ac:spMkLst>
            <pc:docMk/>
            <pc:sldMk cId="3647210182" sldId="260"/>
            <ac:spMk id="77" creationId="{6CA2C65D-0168-1245-86C8-62A8A6F7B813}"/>
          </ac:spMkLst>
        </pc:spChg>
        <pc:spChg chg="add del">
          <ac:chgData name="ANAMARIJA DIKLIĆ" userId="14c0a1d7-8358-4e44-8d86-583c1c6561b6" providerId="ADAL" clId="{E03B576F-5A10-4BA9-BB50-A6ADF2302725}" dt="2022-03-01T18:41:38.517" v="445" actId="26606"/>
          <ac:spMkLst>
            <pc:docMk/>
            <pc:sldMk cId="3647210182" sldId="260"/>
            <ac:spMk id="79" creationId="{4029224B-C0FC-EC47-B248-0D4271BC7FC3}"/>
          </ac:spMkLst>
        </pc:spChg>
        <pc:spChg chg="add del">
          <ac:chgData name="ANAMARIJA DIKLIĆ" userId="14c0a1d7-8358-4e44-8d86-583c1c6561b6" providerId="ADAL" clId="{E03B576F-5A10-4BA9-BB50-A6ADF2302725}" dt="2022-03-01T18:41:38.517" v="445" actId="26606"/>
          <ac:spMkLst>
            <pc:docMk/>
            <pc:sldMk cId="3647210182" sldId="260"/>
            <ac:spMk id="81" creationId="{755E9273-3717-C94C-9BFF-75E87E47C46A}"/>
          </ac:spMkLst>
        </pc:spChg>
        <pc:spChg chg="add">
          <ac:chgData name="ANAMARIJA DIKLIĆ" userId="14c0a1d7-8358-4e44-8d86-583c1c6561b6" providerId="ADAL" clId="{E03B576F-5A10-4BA9-BB50-A6ADF2302725}" dt="2022-03-01T18:42:00.358" v="448" actId="26606"/>
          <ac:spMkLst>
            <pc:docMk/>
            <pc:sldMk cId="3647210182" sldId="260"/>
            <ac:spMk id="83" creationId="{C53E2C7F-F4FF-A94D-ACAE-82823EC88FEC}"/>
          </ac:spMkLst>
        </pc:spChg>
        <pc:spChg chg="add">
          <ac:chgData name="ANAMARIJA DIKLIĆ" userId="14c0a1d7-8358-4e44-8d86-583c1c6561b6" providerId="ADAL" clId="{E03B576F-5A10-4BA9-BB50-A6ADF2302725}" dt="2022-03-01T18:42:00.358" v="448" actId="26606"/>
          <ac:spMkLst>
            <pc:docMk/>
            <pc:sldMk cId="3647210182" sldId="260"/>
            <ac:spMk id="1028" creationId="{1D227D51-204B-ED48-AF9A-0BE9633FE04A}"/>
          </ac:spMkLst>
        </pc:spChg>
        <pc:spChg chg="add">
          <ac:chgData name="ANAMARIJA DIKLIĆ" userId="14c0a1d7-8358-4e44-8d86-583c1c6561b6" providerId="ADAL" clId="{E03B576F-5A10-4BA9-BB50-A6ADF2302725}" dt="2022-03-01T18:42:00.358" v="448" actId="26606"/>
          <ac:spMkLst>
            <pc:docMk/>
            <pc:sldMk cId="3647210182" sldId="260"/>
            <ac:spMk id="1029" creationId="{57A23F45-CDAE-8A40-8DE7-92A0BBC119B7}"/>
          </ac:spMkLst>
        </pc:spChg>
        <pc:spChg chg="add">
          <ac:chgData name="ANAMARIJA DIKLIĆ" userId="14c0a1d7-8358-4e44-8d86-583c1c6561b6" providerId="ADAL" clId="{E03B576F-5A10-4BA9-BB50-A6ADF2302725}" dt="2022-03-01T18:42:00.358" v="448" actId="26606"/>
          <ac:spMkLst>
            <pc:docMk/>
            <pc:sldMk cId="3647210182" sldId="260"/>
            <ac:spMk id="1030" creationId="{68546383-CCC4-544B-B0D8-DE78DE39BB78}"/>
          </ac:spMkLst>
        </pc:spChg>
        <pc:spChg chg="add">
          <ac:chgData name="ANAMARIJA DIKLIĆ" userId="14c0a1d7-8358-4e44-8d86-583c1c6561b6" providerId="ADAL" clId="{E03B576F-5A10-4BA9-BB50-A6ADF2302725}" dt="2022-03-01T18:42:00.358" v="448" actId="26606"/>
          <ac:spMkLst>
            <pc:docMk/>
            <pc:sldMk cId="3647210182" sldId="260"/>
            <ac:spMk id="1031" creationId="{14F048CC-17C9-B246-BF2A-29E51AD1C6EA}"/>
          </ac:spMkLst>
        </pc:spChg>
        <pc:spChg chg="add">
          <ac:chgData name="ANAMARIJA DIKLIĆ" userId="14c0a1d7-8358-4e44-8d86-583c1c6561b6" providerId="ADAL" clId="{E03B576F-5A10-4BA9-BB50-A6ADF2302725}" dt="2022-03-01T18:42:00.358" v="448" actId="26606"/>
          <ac:spMkLst>
            <pc:docMk/>
            <pc:sldMk cId="3647210182" sldId="260"/>
            <ac:spMk id="1032" creationId="{86E439A5-A7E3-5047-A686-06C27A818DD0}"/>
          </ac:spMkLst>
        </pc:spChg>
        <pc:spChg chg="add">
          <ac:chgData name="ANAMARIJA DIKLIĆ" userId="14c0a1d7-8358-4e44-8d86-583c1c6561b6" providerId="ADAL" clId="{E03B576F-5A10-4BA9-BB50-A6ADF2302725}" dt="2022-03-01T18:42:00.358" v="448" actId="26606"/>
          <ac:spMkLst>
            <pc:docMk/>
            <pc:sldMk cId="3647210182" sldId="260"/>
            <ac:spMk id="1033" creationId="{24124FF1-775D-AC4A-81D0-73FC0F54A682}"/>
          </ac:spMkLst>
        </pc:spChg>
        <pc:picChg chg="add del mod">
          <ac:chgData name="ANAMARIJA DIKLIĆ" userId="14c0a1d7-8358-4e44-8d86-583c1c6561b6" providerId="ADAL" clId="{E03B576F-5A10-4BA9-BB50-A6ADF2302725}" dt="2022-03-01T18:42:06.447" v="449" actId="1076"/>
          <ac:picMkLst>
            <pc:docMk/>
            <pc:sldMk cId="3647210182" sldId="260"/>
            <ac:picMk id="1026" creationId="{00B3C590-D931-4E4E-855F-D4F4FD5A11D5}"/>
          </ac:picMkLst>
        </pc:picChg>
      </pc:sldChg>
      <pc:sldChg chg="modSp new mod">
        <pc:chgData name="ANAMARIJA DIKLIĆ" userId="14c0a1d7-8358-4e44-8d86-583c1c6561b6" providerId="ADAL" clId="{E03B576F-5A10-4BA9-BB50-A6ADF2302725}" dt="2022-03-01T18:44:01.353" v="773" actId="20577"/>
        <pc:sldMkLst>
          <pc:docMk/>
          <pc:sldMk cId="3833372101" sldId="261"/>
        </pc:sldMkLst>
        <pc:spChg chg="mod">
          <ac:chgData name="ANAMARIJA DIKLIĆ" userId="14c0a1d7-8358-4e44-8d86-583c1c6561b6" providerId="ADAL" clId="{E03B576F-5A10-4BA9-BB50-A6ADF2302725}" dt="2022-03-01T18:42:25.152" v="465" actId="20577"/>
          <ac:spMkLst>
            <pc:docMk/>
            <pc:sldMk cId="3833372101" sldId="261"/>
            <ac:spMk id="2" creationId="{E4ED0CF7-81B2-4146-AA89-DA9CB41CBF3A}"/>
          </ac:spMkLst>
        </pc:spChg>
        <pc:spChg chg="mod">
          <ac:chgData name="ANAMARIJA DIKLIĆ" userId="14c0a1d7-8358-4e44-8d86-583c1c6561b6" providerId="ADAL" clId="{E03B576F-5A10-4BA9-BB50-A6ADF2302725}" dt="2022-03-01T18:44:01.353" v="773" actId="20577"/>
          <ac:spMkLst>
            <pc:docMk/>
            <pc:sldMk cId="3833372101" sldId="261"/>
            <ac:spMk id="3" creationId="{D59215B2-09F7-4DB1-B854-4443A9EA2D58}"/>
          </ac:spMkLst>
        </pc:spChg>
      </pc:sldChg>
      <pc:sldChg chg="modSp new mod">
        <pc:chgData name="ANAMARIJA DIKLIĆ" userId="14c0a1d7-8358-4e44-8d86-583c1c6561b6" providerId="ADAL" clId="{E03B576F-5A10-4BA9-BB50-A6ADF2302725}" dt="2022-03-01T18:47:32.993" v="959" actId="20577"/>
        <pc:sldMkLst>
          <pc:docMk/>
          <pc:sldMk cId="1305782969" sldId="262"/>
        </pc:sldMkLst>
        <pc:spChg chg="mod">
          <ac:chgData name="ANAMARIJA DIKLIĆ" userId="14c0a1d7-8358-4e44-8d86-583c1c6561b6" providerId="ADAL" clId="{E03B576F-5A10-4BA9-BB50-A6ADF2302725}" dt="2022-03-01T18:46:00.622" v="804" actId="20577"/>
          <ac:spMkLst>
            <pc:docMk/>
            <pc:sldMk cId="1305782969" sldId="262"/>
            <ac:spMk id="2" creationId="{29ED7863-2D8F-45CB-887E-07BB1FD0A797}"/>
          </ac:spMkLst>
        </pc:spChg>
        <pc:spChg chg="mod">
          <ac:chgData name="ANAMARIJA DIKLIĆ" userId="14c0a1d7-8358-4e44-8d86-583c1c6561b6" providerId="ADAL" clId="{E03B576F-5A10-4BA9-BB50-A6ADF2302725}" dt="2022-03-01T18:47:32.993" v="959" actId="20577"/>
          <ac:spMkLst>
            <pc:docMk/>
            <pc:sldMk cId="1305782969" sldId="262"/>
            <ac:spMk id="3" creationId="{C3ED3224-CFDA-4B3F-861D-7FEDA2D05228}"/>
          </ac:spMkLst>
        </pc:spChg>
      </pc:sldChg>
      <pc:sldChg chg="modSp new del mod">
        <pc:chgData name="ANAMARIJA DIKLIĆ" userId="14c0a1d7-8358-4e44-8d86-583c1c6561b6" providerId="ADAL" clId="{E03B576F-5A10-4BA9-BB50-A6ADF2302725}" dt="2022-03-01T18:45:51.021" v="794" actId="47"/>
        <pc:sldMkLst>
          <pc:docMk/>
          <pc:sldMk cId="3016632716" sldId="262"/>
        </pc:sldMkLst>
        <pc:spChg chg="mod">
          <ac:chgData name="ANAMARIJA DIKLIĆ" userId="14c0a1d7-8358-4e44-8d86-583c1c6561b6" providerId="ADAL" clId="{E03B576F-5A10-4BA9-BB50-A6ADF2302725}" dt="2022-03-01T18:44:22.561" v="793" actId="20577"/>
          <ac:spMkLst>
            <pc:docMk/>
            <pc:sldMk cId="3016632716" sldId="262"/>
            <ac:spMk id="2" creationId="{E03AABD1-7200-4F6E-BB59-85401C5965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3/1/2022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2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0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9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1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4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9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0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3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877C94C-2388-4156-A58E-8688C1E01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3882844" cy="27221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700"/>
              <a:t>Čovjek, robot, tehnologija</a:t>
            </a:r>
            <a:br>
              <a:rPr lang="hr-HR" sz="4700"/>
            </a:br>
            <a:r>
              <a:rPr lang="hr-HR" sz="4700"/>
              <a:t>(predavanje UV)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B37396-79CB-4E5E-AA3A-478EB0C99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3882844" cy="8829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Datum: 14.veljače 2022</a:t>
            </a:r>
          </a:p>
          <a:p>
            <a:pPr>
              <a:lnSpc>
                <a:spcPct val="90000"/>
              </a:lnSpc>
            </a:pPr>
            <a:r>
              <a:rPr lang="hr-HR" dirty="0"/>
              <a:t>Anamarija Diklić, </a:t>
            </a:r>
            <a:r>
              <a:rPr lang="hr-HR" dirty="0" err="1"/>
              <a:t>mag.educ</a:t>
            </a:r>
            <a:r>
              <a:rPr lang="hr-HR" dirty="0"/>
              <a:t>.</a:t>
            </a:r>
          </a:p>
        </p:txBody>
      </p:sp>
      <p:pic>
        <p:nvPicPr>
          <p:cNvPr id="4" name="Picture 3" descr="Cute yellow robot">
            <a:extLst>
              <a:ext uri="{FF2B5EF4-FFF2-40B4-BE49-F238E27FC236}">
                <a16:creationId xmlns:a16="http://schemas.microsoft.com/office/drawing/2014/main" id="{FEC55F25-3C73-478B-A5AB-C70B61969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82" r="-1" b="-1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4029224B-C0FC-EC47-B248-0D4271BC7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75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86DA32-2155-4A0A-A736-470A4E2C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Opće informacije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1F5361-FBE4-46BE-A0C8-4BDE143FE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71396"/>
            <a:ext cx="8267296" cy="3808828"/>
          </a:xfrm>
        </p:spPr>
        <p:txBody>
          <a:bodyPr/>
          <a:lstStyle/>
          <a:p>
            <a:r>
              <a:rPr lang="hr-HR" dirty="0"/>
              <a:t>Razred: 4.r RN</a:t>
            </a:r>
          </a:p>
          <a:p>
            <a:r>
              <a:rPr lang="hr-HR" dirty="0"/>
              <a:t>Tema: Čovjek, robot, tehnologija</a:t>
            </a:r>
          </a:p>
          <a:p>
            <a:r>
              <a:rPr lang="hr-HR" dirty="0" err="1"/>
              <a:t>Trajenje</a:t>
            </a:r>
            <a:r>
              <a:rPr lang="hr-HR" dirty="0"/>
              <a:t>: 6 školskih sati po 45 min</a:t>
            </a:r>
          </a:p>
          <a:p>
            <a:r>
              <a:rPr lang="hr-HR" dirty="0"/>
              <a:t>Ishodi: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A.4.2.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čimbenike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razlikuju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proučiti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interakcije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čovjek-stroj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D.4.2.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široki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spektar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zahtjevaju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zananje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upotrebu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informacijekse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komunikacijske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2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DDD6F4-16E6-407F-AC55-BD6A7528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Obrada sadržaja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4FCB37-578E-436C-AEED-D158FA32A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8351"/>
            <a:ext cx="8267296" cy="4181474"/>
          </a:xfrm>
        </p:spPr>
        <p:txBody>
          <a:bodyPr/>
          <a:lstStyle/>
          <a:p>
            <a:r>
              <a:rPr lang="hr-HR" dirty="0"/>
              <a:t>Pojmovi: robot, robotika</a:t>
            </a:r>
          </a:p>
          <a:p>
            <a:r>
              <a:rPr lang="hr-HR" dirty="0"/>
              <a:t>Primjena robota</a:t>
            </a:r>
          </a:p>
          <a:p>
            <a:r>
              <a:rPr lang="hr-HR" dirty="0"/>
              <a:t>Usporedba čovjek – robot</a:t>
            </a:r>
          </a:p>
          <a:p>
            <a:r>
              <a:rPr lang="hr-HR" dirty="0"/>
              <a:t>Film o prvom humanoidom robotu Sofi koji ima državljanstvo Saudijske Arabije</a:t>
            </a:r>
          </a:p>
          <a:p>
            <a:r>
              <a:rPr lang="hr-HR" dirty="0"/>
              <a:t>Komentiranje videa</a:t>
            </a:r>
          </a:p>
          <a:p>
            <a:r>
              <a:rPr lang="hr-HR" dirty="0"/>
              <a:t>Rasprava: Utjecaj robota na današnji svijet</a:t>
            </a:r>
          </a:p>
        </p:txBody>
      </p:sp>
    </p:spTree>
    <p:extLst>
      <p:ext uri="{BB962C8B-B14F-4D97-AF65-F5344CB8AC3E}">
        <p14:creationId xmlns:p14="http://schemas.microsoft.com/office/powerpoint/2010/main" val="327622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86BC6B1-D404-481C-931A-9218A6CA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6" y="1625608"/>
            <a:ext cx="3882844" cy="27221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Zadatak: Izrada robota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06165EB-B5A8-4EA0-AA36-3783CAC59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94" t="33889" r="32290" b="9167"/>
          <a:stretch/>
        </p:blipFill>
        <p:spPr>
          <a:xfrm>
            <a:off x="6217708" y="1476374"/>
            <a:ext cx="5486702" cy="4284853"/>
          </a:xfrm>
          <a:prstGeom prst="rect">
            <a:avLst/>
          </a:prstGeom>
        </p:spPr>
      </p:pic>
      <p:sp>
        <p:nvSpPr>
          <p:cNvPr id="18" name="Cross 17">
            <a:extLst>
              <a:ext uri="{FF2B5EF4-FFF2-40B4-BE49-F238E27FC236}">
                <a16:creationId xmlns:a16="http://schemas.microsoft.com/office/drawing/2014/main" id="{4029224B-C0FC-EC47-B248-0D4271BC7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75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Cross 72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1" name="Rectangle 76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B3C590-D931-4E4E-855F-D4F4FD5A11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0" b="8891"/>
          <a:stretch/>
        </p:blipFill>
        <p:spPr bwMode="auto">
          <a:xfrm>
            <a:off x="20" y="-104765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">
            <a:extLst>
              <a:ext uri="{FF2B5EF4-FFF2-40B4-BE49-F238E27FC236}">
                <a16:creationId xmlns:a16="http://schemas.microsoft.com/office/drawing/2014/main" id="{86E439A5-A7E3-5047-A686-06C27A81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7506"/>
            <a:ext cx="10549940" cy="2374362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033" name="Cross 80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53E2C7F-F4FF-A94D-ACAE-82823EC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535916C-CCA6-4BE4-999C-A1604C7D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162776"/>
            <a:ext cx="9316409" cy="14538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Gotovi radovi</a:t>
            </a:r>
          </a:p>
        </p:txBody>
      </p:sp>
    </p:spTree>
    <p:extLst>
      <p:ext uri="{BB962C8B-B14F-4D97-AF65-F5344CB8AC3E}">
        <p14:creationId xmlns:p14="http://schemas.microsoft.com/office/powerpoint/2010/main" val="3647210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ED0CF7-81B2-4146-AA89-DA9CB41C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Izlaganje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9215B2-09F7-4DB1-B854-4443A9EA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228850"/>
            <a:ext cx="8267296" cy="3651374"/>
          </a:xfrm>
        </p:spPr>
        <p:txBody>
          <a:bodyPr/>
          <a:lstStyle/>
          <a:p>
            <a:r>
              <a:rPr lang="hr-HR" dirty="0"/>
              <a:t>Učenici su zatim u holu škole održali kratko izlaganje kojem su prisustvovale pedagoginja, ravnateljica, učiteljica i učiteljica informatike</a:t>
            </a:r>
          </a:p>
          <a:p>
            <a:r>
              <a:rPr lang="hr-HR" dirty="0"/>
              <a:t>Ostali učenici nisu mogli prisustvovati zbog epidemioloških mjera koje su bile na snazi te su im kroz satove informatike prikazani </a:t>
            </a:r>
            <a:r>
              <a:rPr lang="hr-HR" dirty="0" err="1"/>
              <a:t>videi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337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ED7863-2D8F-45CB-887E-07BB1FD0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ED3224-CFDA-4B3F-861D-7FEDA2D0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su ocjenjeni u elementu Digitalni radovi i suradnja </a:t>
            </a:r>
          </a:p>
          <a:p>
            <a:r>
              <a:rPr lang="hr-HR" dirty="0"/>
              <a:t>Učenicima se zadatak jako svidjelo te bi </a:t>
            </a:r>
            <a:r>
              <a:rPr lang="hr-HR"/>
              <a:t>ponovno željeli imati takav zadatak</a:t>
            </a:r>
          </a:p>
        </p:txBody>
      </p:sp>
    </p:spTree>
    <p:extLst>
      <p:ext uri="{BB962C8B-B14F-4D97-AF65-F5344CB8AC3E}">
        <p14:creationId xmlns:p14="http://schemas.microsoft.com/office/powerpoint/2010/main" val="1305782969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RegularSeedRightStep">
      <a:dk1>
        <a:srgbClr val="000000"/>
      </a:dk1>
      <a:lt1>
        <a:srgbClr val="FFFFFF"/>
      </a:lt1>
      <a:dk2>
        <a:srgbClr val="393620"/>
      </a:dk2>
      <a:lt2>
        <a:srgbClr val="E2E5E8"/>
      </a:lt2>
      <a:accent1>
        <a:srgbClr val="E78229"/>
      </a:accent1>
      <a:accent2>
        <a:srgbClr val="B4A114"/>
      </a:accent2>
      <a:accent3>
        <a:srgbClr val="83AF1F"/>
      </a:accent3>
      <a:accent4>
        <a:srgbClr val="42B814"/>
      </a:accent4>
      <a:accent5>
        <a:srgbClr val="21BB36"/>
      </a:accent5>
      <a:accent6>
        <a:srgbClr val="14B96F"/>
      </a:accent6>
      <a:hlink>
        <a:srgbClr val="3F83BF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185</Words>
  <Application>Microsoft Office PowerPoint</Application>
  <PresentationFormat>Široki zaslon</PresentationFormat>
  <Paragraphs>25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Calibri</vt:lpstr>
      <vt:lpstr>Seaford Display</vt:lpstr>
      <vt:lpstr>System Font Regular</vt:lpstr>
      <vt:lpstr>Tenorite</vt:lpstr>
      <vt:lpstr>MadridVTI</vt:lpstr>
      <vt:lpstr>Čovjek, robot, tehnologija (predavanje UV)</vt:lpstr>
      <vt:lpstr>Opće informacije </vt:lpstr>
      <vt:lpstr>Obrada sadržaja</vt:lpstr>
      <vt:lpstr>Zadatak: Izrada robota</vt:lpstr>
      <vt:lpstr>Gotovi radovi</vt:lpstr>
      <vt:lpstr>Izlaganje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Čovjek, robot, tehnologija (predavanje UV)</dc:title>
  <dc:creator>ANAMARIJA DIKLIĆ</dc:creator>
  <cp:lastModifiedBy>ANAMARIJA DIKLIĆ</cp:lastModifiedBy>
  <cp:revision>1</cp:revision>
  <dcterms:created xsi:type="dcterms:W3CDTF">2022-03-01T18:29:24Z</dcterms:created>
  <dcterms:modified xsi:type="dcterms:W3CDTF">2022-03-01T18:47:35Z</dcterms:modified>
</cp:coreProperties>
</file>